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7" r:id="rId5"/>
    <p:sldId id="263" r:id="rId6"/>
    <p:sldId id="433" r:id="rId7"/>
    <p:sldId id="513" r:id="rId8"/>
    <p:sldId id="328" r:id="rId9"/>
    <p:sldId id="329" r:id="rId10"/>
    <p:sldId id="340" r:id="rId11"/>
    <p:sldId id="341" r:id="rId12"/>
    <p:sldId id="330" r:id="rId13"/>
    <p:sldId id="514" r:id="rId14"/>
    <p:sldId id="515" r:id="rId15"/>
    <p:sldId id="516" r:id="rId16"/>
    <p:sldId id="346" r:id="rId17"/>
    <p:sldId id="517" r:id="rId18"/>
    <p:sldId id="518" r:id="rId19"/>
    <p:sldId id="519" r:id="rId20"/>
    <p:sldId id="342" r:id="rId21"/>
    <p:sldId id="343" r:id="rId22"/>
    <p:sldId id="347" r:id="rId23"/>
    <p:sldId id="344" r:id="rId24"/>
    <p:sldId id="345" r:id="rId25"/>
    <p:sldId id="349" r:id="rId26"/>
    <p:sldId id="348" r:id="rId27"/>
    <p:sldId id="352" r:id="rId28"/>
    <p:sldId id="353" r:id="rId29"/>
    <p:sldId id="354" r:id="rId30"/>
    <p:sldId id="355" r:id="rId31"/>
    <p:sldId id="356" r:id="rId32"/>
    <p:sldId id="357" r:id="rId33"/>
    <p:sldId id="358" r:id="rId34"/>
    <p:sldId id="539" r:id="rId35"/>
    <p:sldId id="540" r:id="rId36"/>
    <p:sldId id="359" r:id="rId37"/>
    <p:sldId id="360" r:id="rId38"/>
    <p:sldId id="361" r:id="rId39"/>
    <p:sldId id="363" r:id="rId40"/>
    <p:sldId id="364" r:id="rId41"/>
    <p:sldId id="541" r:id="rId42"/>
    <p:sldId id="421" r:id="rId43"/>
    <p:sldId id="366" r:id="rId44"/>
    <p:sldId id="367" r:id="rId45"/>
    <p:sldId id="368" r:id="rId46"/>
    <p:sldId id="369" r:id="rId47"/>
    <p:sldId id="370" r:id="rId48"/>
    <p:sldId id="372" r:id="rId49"/>
    <p:sldId id="483" r:id="rId50"/>
    <p:sldId id="402" r:id="rId51"/>
    <p:sldId id="484" r:id="rId52"/>
    <p:sldId id="373" r:id="rId53"/>
    <p:sldId id="485" r:id="rId54"/>
    <p:sldId id="550" r:id="rId55"/>
    <p:sldId id="551" r:id="rId56"/>
    <p:sldId id="552" r:id="rId57"/>
    <p:sldId id="569" r:id="rId58"/>
    <p:sldId id="554" r:id="rId59"/>
    <p:sldId id="401" r:id="rId60"/>
    <p:sldId id="422" r:id="rId61"/>
    <p:sldId id="474" r:id="rId62"/>
    <p:sldId id="475" r:id="rId63"/>
    <p:sldId id="403" r:id="rId64"/>
    <p:sldId id="477" r:id="rId65"/>
    <p:sldId id="385" r:id="rId66"/>
    <p:sldId id="508" r:id="rId67"/>
    <p:sldId id="267" r:id="rId68"/>
    <p:sldId id="283" r:id="rId69"/>
    <p:sldId id="269" r:id="rId70"/>
    <p:sldId id="270" r:id="rId71"/>
    <p:sldId id="271" r:id="rId72"/>
    <p:sldId id="272" r:id="rId73"/>
    <p:sldId id="273" r:id="rId74"/>
    <p:sldId id="275" r:id="rId75"/>
    <p:sldId id="276" r:id="rId76"/>
    <p:sldId id="277" r:id="rId77"/>
    <p:sldId id="547" r:id="rId78"/>
    <p:sldId id="507" r:id="rId79"/>
    <p:sldId id="548" r:id="rId80"/>
    <p:sldId id="509" r:id="rId81"/>
    <p:sldId id="510" r:id="rId82"/>
    <p:sldId id="555" r:id="rId83"/>
    <p:sldId id="556" r:id="rId84"/>
    <p:sldId id="557" r:id="rId85"/>
    <p:sldId id="558" r:id="rId86"/>
    <p:sldId id="559" r:id="rId87"/>
    <p:sldId id="560" r:id="rId88"/>
    <p:sldId id="561" r:id="rId89"/>
    <p:sldId id="562" r:id="rId90"/>
    <p:sldId id="563" r:id="rId91"/>
    <p:sldId id="512" r:id="rId92"/>
    <p:sldId id="564" r:id="rId93"/>
    <p:sldId id="565" r:id="rId94"/>
    <p:sldId id="566" r:id="rId95"/>
    <p:sldId id="567" r:id="rId96"/>
    <p:sldId id="568" r:id="rId97"/>
    <p:sldId id="398" r:id="rId98"/>
    <p:sldId id="400" r:id="rId99"/>
    <p:sldId id="258" r:id="rId100"/>
    <p:sldId id="265" r:id="rId101"/>
  </p:sldIdLst>
  <p:sldSz cx="12192000" cy="6858000"/>
  <p:notesSz cx="6858000" cy="9144000"/>
  <p:defaultTextStyle>
    <a:defPPr>
      <a:defRPr lang="en-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D0C83EBE-7299-4868-BA72-CEA1D8C4A4CD}">
          <p14:sldIdLst>
            <p14:sldId id="257"/>
            <p14:sldId id="263"/>
            <p14:sldId id="433"/>
            <p14:sldId id="513"/>
            <p14:sldId id="328"/>
            <p14:sldId id="329"/>
            <p14:sldId id="340"/>
            <p14:sldId id="341"/>
            <p14:sldId id="330"/>
            <p14:sldId id="514"/>
            <p14:sldId id="515"/>
            <p14:sldId id="516"/>
            <p14:sldId id="346"/>
            <p14:sldId id="517"/>
            <p14:sldId id="518"/>
            <p14:sldId id="519"/>
            <p14:sldId id="342"/>
            <p14:sldId id="343"/>
            <p14:sldId id="347"/>
            <p14:sldId id="344"/>
            <p14:sldId id="345"/>
            <p14:sldId id="349"/>
            <p14:sldId id="348"/>
            <p14:sldId id="352"/>
            <p14:sldId id="353"/>
            <p14:sldId id="354"/>
            <p14:sldId id="355"/>
            <p14:sldId id="356"/>
            <p14:sldId id="357"/>
            <p14:sldId id="358"/>
            <p14:sldId id="539"/>
            <p14:sldId id="540"/>
            <p14:sldId id="359"/>
            <p14:sldId id="360"/>
            <p14:sldId id="361"/>
            <p14:sldId id="363"/>
            <p14:sldId id="364"/>
            <p14:sldId id="541"/>
            <p14:sldId id="421"/>
            <p14:sldId id="366"/>
            <p14:sldId id="367"/>
            <p14:sldId id="368"/>
            <p14:sldId id="369"/>
            <p14:sldId id="370"/>
            <p14:sldId id="372"/>
            <p14:sldId id="483"/>
            <p14:sldId id="402"/>
            <p14:sldId id="484"/>
            <p14:sldId id="373"/>
            <p14:sldId id="485"/>
            <p14:sldId id="550"/>
            <p14:sldId id="551"/>
            <p14:sldId id="552"/>
            <p14:sldId id="569"/>
            <p14:sldId id="554"/>
            <p14:sldId id="401"/>
            <p14:sldId id="422"/>
            <p14:sldId id="474"/>
            <p14:sldId id="475"/>
            <p14:sldId id="403"/>
            <p14:sldId id="477"/>
            <p14:sldId id="385"/>
            <p14:sldId id="508"/>
            <p14:sldId id="267"/>
            <p14:sldId id="283"/>
            <p14:sldId id="269"/>
            <p14:sldId id="270"/>
            <p14:sldId id="271"/>
            <p14:sldId id="272"/>
            <p14:sldId id="273"/>
            <p14:sldId id="275"/>
            <p14:sldId id="276"/>
            <p14:sldId id="277"/>
            <p14:sldId id="547"/>
            <p14:sldId id="507"/>
            <p14:sldId id="548"/>
            <p14:sldId id="509"/>
            <p14:sldId id="510"/>
            <p14:sldId id="555"/>
            <p14:sldId id="556"/>
            <p14:sldId id="557"/>
            <p14:sldId id="558"/>
            <p14:sldId id="559"/>
            <p14:sldId id="560"/>
            <p14:sldId id="561"/>
            <p14:sldId id="562"/>
            <p14:sldId id="563"/>
            <p14:sldId id="512"/>
            <p14:sldId id="564"/>
            <p14:sldId id="565"/>
            <p14:sldId id="566"/>
            <p14:sldId id="567"/>
            <p14:sldId id="568"/>
            <p14:sldId id="398"/>
            <p14:sldId id="400"/>
            <p14:sldId id="258"/>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7597"/>
    <a:srgbClr val="BED8E4"/>
    <a:srgbClr val="0745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DBDA72-C2D8-4E64-95C0-F607041C9A9E}" v="58" dt="2025-06-05T14:23:21.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57"/>
    <p:restoredTop sz="94641"/>
  </p:normalViewPr>
  <p:slideViewPr>
    <p:cSldViewPr snapToGrid="0">
      <p:cViewPr varScale="1">
        <p:scale>
          <a:sx n="78" d="100"/>
          <a:sy n="78" d="100"/>
        </p:scale>
        <p:origin x="90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microsoft.com/office/2015/10/relationships/revisionInfo" Target="revisionInfo.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e ABN" userId="da37d9cf-428e-499f-86d4-fdf95120f314" providerId="ADAL" clId="{DB3358D7-C52C-4749-B3EF-6294491CF009}"/>
    <pc:docChg chg="undo custSel addSld delSld modSld sldOrd modSection">
      <pc:chgData name="Simone ABN" userId="da37d9cf-428e-499f-86d4-fdf95120f314" providerId="ADAL" clId="{DB3358D7-C52C-4749-B3EF-6294491CF009}" dt="2025-04-25T16:06:04.881" v="629" actId="20577"/>
      <pc:docMkLst>
        <pc:docMk/>
      </pc:docMkLst>
      <pc:sldChg chg="modSp mod">
        <pc:chgData name="Simone ABN" userId="da37d9cf-428e-499f-86d4-fdf95120f314" providerId="ADAL" clId="{DB3358D7-C52C-4749-B3EF-6294491CF009}" dt="2025-04-25T14:43:19.819" v="28" actId="20577"/>
        <pc:sldMkLst>
          <pc:docMk/>
          <pc:sldMk cId="2714192381" sldId="257"/>
        </pc:sldMkLst>
        <pc:spChg chg="mod">
          <ac:chgData name="Simone ABN" userId="da37d9cf-428e-499f-86d4-fdf95120f314" providerId="ADAL" clId="{DB3358D7-C52C-4749-B3EF-6294491CF009}" dt="2025-04-25T14:43:19.819" v="28" actId="20577"/>
          <ac:spMkLst>
            <pc:docMk/>
            <pc:sldMk cId="2714192381" sldId="257"/>
            <ac:spMk id="2" creationId="{FB3C5743-F792-5F25-E129-8A7BD6CCEDFD}"/>
          </ac:spMkLst>
        </pc:spChg>
      </pc:sldChg>
      <pc:sldChg chg="addSp delSp modSp mod">
        <pc:chgData name="Simone ABN" userId="da37d9cf-428e-499f-86d4-fdf95120f314" providerId="ADAL" clId="{DB3358D7-C52C-4749-B3EF-6294491CF009}" dt="2025-04-25T14:44:01.323" v="33" actId="14100"/>
        <pc:sldMkLst>
          <pc:docMk/>
          <pc:sldMk cId="732751712" sldId="263"/>
        </pc:sldMkLst>
        <pc:picChg chg="add mod">
          <ac:chgData name="Simone ABN" userId="da37d9cf-428e-499f-86d4-fdf95120f314" providerId="ADAL" clId="{DB3358D7-C52C-4749-B3EF-6294491CF009}" dt="2025-04-25T14:44:01.323" v="33" actId="14100"/>
          <ac:picMkLst>
            <pc:docMk/>
            <pc:sldMk cId="732751712" sldId="263"/>
            <ac:picMk id="5" creationId="{98847E8F-D046-8308-DDB5-04E0E6E59E5C}"/>
          </ac:picMkLst>
        </pc:picChg>
      </pc:sldChg>
      <pc:sldChg chg="addSp delSp modSp mod">
        <pc:chgData name="Simone ABN" userId="da37d9cf-428e-499f-86d4-fdf95120f314" providerId="ADAL" clId="{DB3358D7-C52C-4749-B3EF-6294491CF009}" dt="2025-04-25T14:47:44.687" v="72" actId="20577"/>
        <pc:sldMkLst>
          <pc:docMk/>
          <pc:sldMk cId="2505380940" sldId="291"/>
        </pc:sldMkLst>
      </pc:sldChg>
      <pc:sldChg chg="modSp mod">
        <pc:chgData name="Simone ABN" userId="da37d9cf-428e-499f-86d4-fdf95120f314" providerId="ADAL" clId="{DB3358D7-C52C-4749-B3EF-6294491CF009}" dt="2025-04-25T14:49:21.486" v="78" actId="6549"/>
        <pc:sldMkLst>
          <pc:docMk/>
          <pc:sldMk cId="64770229" sldId="343"/>
        </pc:sldMkLst>
        <pc:spChg chg="mod">
          <ac:chgData name="Simone ABN" userId="da37d9cf-428e-499f-86d4-fdf95120f314" providerId="ADAL" clId="{DB3358D7-C52C-4749-B3EF-6294491CF009}" dt="2025-04-25T14:49:21.486" v="78" actId="6549"/>
          <ac:spMkLst>
            <pc:docMk/>
            <pc:sldMk cId="64770229" sldId="343"/>
            <ac:spMk id="2" creationId="{39B46FCE-848D-CBBD-D6FA-63AC0CDD29C4}"/>
          </ac:spMkLst>
        </pc:spChg>
      </pc:sldChg>
      <pc:sldChg chg="modSp mod">
        <pc:chgData name="Simone ABN" userId="da37d9cf-428e-499f-86d4-fdf95120f314" providerId="ADAL" clId="{DB3358D7-C52C-4749-B3EF-6294491CF009}" dt="2025-04-25T14:51:42.240" v="97" actId="255"/>
        <pc:sldMkLst>
          <pc:docMk/>
          <pc:sldMk cId="3975869908" sldId="344"/>
        </pc:sldMkLst>
        <pc:spChg chg="mod">
          <ac:chgData name="Simone ABN" userId="da37d9cf-428e-499f-86d4-fdf95120f314" providerId="ADAL" clId="{DB3358D7-C52C-4749-B3EF-6294491CF009}" dt="2025-04-25T14:51:42.240" v="97" actId="255"/>
          <ac:spMkLst>
            <pc:docMk/>
            <pc:sldMk cId="3975869908" sldId="344"/>
            <ac:spMk id="2" creationId="{9ACC0B14-F9E3-E129-BD17-E4CD8AC5B31C}"/>
          </ac:spMkLst>
        </pc:spChg>
      </pc:sldChg>
      <pc:sldChg chg="modSp mod">
        <pc:chgData name="Simone ABN" userId="da37d9cf-428e-499f-86d4-fdf95120f314" providerId="ADAL" clId="{DB3358D7-C52C-4749-B3EF-6294491CF009}" dt="2025-04-25T14:52:38.736" v="155" actId="20577"/>
        <pc:sldMkLst>
          <pc:docMk/>
          <pc:sldMk cId="3190627681" sldId="349"/>
        </pc:sldMkLst>
        <pc:spChg chg="mod">
          <ac:chgData name="Simone ABN" userId="da37d9cf-428e-499f-86d4-fdf95120f314" providerId="ADAL" clId="{DB3358D7-C52C-4749-B3EF-6294491CF009}" dt="2025-04-25T14:52:38.736" v="155" actId="20577"/>
          <ac:spMkLst>
            <pc:docMk/>
            <pc:sldMk cId="3190627681" sldId="349"/>
            <ac:spMk id="2" creationId="{9ACC0B14-F9E3-E129-BD17-E4CD8AC5B31C}"/>
          </ac:spMkLst>
        </pc:spChg>
      </pc:sldChg>
      <pc:sldChg chg="modSp mod">
        <pc:chgData name="Simone ABN" userId="da37d9cf-428e-499f-86d4-fdf95120f314" providerId="ADAL" clId="{DB3358D7-C52C-4749-B3EF-6294491CF009}" dt="2025-04-25T14:53:24.139" v="189" actId="20577"/>
        <pc:sldMkLst>
          <pc:docMk/>
          <pc:sldMk cId="4206068560" sldId="352"/>
        </pc:sldMkLst>
        <pc:spChg chg="mod">
          <ac:chgData name="Simone ABN" userId="da37d9cf-428e-499f-86d4-fdf95120f314" providerId="ADAL" clId="{DB3358D7-C52C-4749-B3EF-6294491CF009}" dt="2025-04-25T14:53:24.139" v="189" actId="20577"/>
          <ac:spMkLst>
            <pc:docMk/>
            <pc:sldMk cId="4206068560" sldId="352"/>
            <ac:spMk id="2" creationId="{39B46FCE-848D-CBBD-D6FA-63AC0CDD29C4}"/>
          </ac:spMkLst>
        </pc:spChg>
      </pc:sldChg>
      <pc:sldChg chg="modSp mod">
        <pc:chgData name="Simone ABN" userId="da37d9cf-428e-499f-86d4-fdf95120f314" providerId="ADAL" clId="{DB3358D7-C52C-4749-B3EF-6294491CF009}" dt="2025-04-25T14:54:55.381" v="212" actId="20577"/>
        <pc:sldMkLst>
          <pc:docMk/>
          <pc:sldMk cId="130524155" sldId="353"/>
        </pc:sldMkLst>
        <pc:spChg chg="mod">
          <ac:chgData name="Simone ABN" userId="da37d9cf-428e-499f-86d4-fdf95120f314" providerId="ADAL" clId="{DB3358D7-C52C-4749-B3EF-6294491CF009}" dt="2025-04-25T14:54:55.381" v="212" actId="20577"/>
          <ac:spMkLst>
            <pc:docMk/>
            <pc:sldMk cId="130524155" sldId="353"/>
            <ac:spMk id="4" creationId="{CA34C292-80A7-7301-6BC1-6A212B1A975D}"/>
          </ac:spMkLst>
        </pc:spChg>
      </pc:sldChg>
      <pc:sldChg chg="modSp mod">
        <pc:chgData name="Simone ABN" userId="da37d9cf-428e-499f-86d4-fdf95120f314" providerId="ADAL" clId="{DB3358D7-C52C-4749-B3EF-6294491CF009}" dt="2025-04-25T14:55:38.374" v="258" actId="20577"/>
        <pc:sldMkLst>
          <pc:docMk/>
          <pc:sldMk cId="507332075" sldId="355"/>
        </pc:sldMkLst>
        <pc:spChg chg="mod">
          <ac:chgData name="Simone ABN" userId="da37d9cf-428e-499f-86d4-fdf95120f314" providerId="ADAL" clId="{DB3358D7-C52C-4749-B3EF-6294491CF009}" dt="2025-04-25T14:55:38.374" v="258" actId="20577"/>
          <ac:spMkLst>
            <pc:docMk/>
            <pc:sldMk cId="507332075" sldId="355"/>
            <ac:spMk id="2" creationId="{39B46FCE-848D-CBBD-D6FA-63AC0CDD29C4}"/>
          </ac:spMkLst>
        </pc:spChg>
      </pc:sldChg>
      <pc:sldChg chg="del">
        <pc:chgData name="Simone ABN" userId="da37d9cf-428e-499f-86d4-fdf95120f314" providerId="ADAL" clId="{DB3358D7-C52C-4749-B3EF-6294491CF009}" dt="2025-04-25T14:56:36.265" v="259" actId="2696"/>
        <pc:sldMkLst>
          <pc:docMk/>
          <pc:sldMk cId="4022539219" sldId="365"/>
        </pc:sldMkLst>
      </pc:sldChg>
      <pc:sldChg chg="modSp mod">
        <pc:chgData name="Simone ABN" userId="da37d9cf-428e-499f-86d4-fdf95120f314" providerId="ADAL" clId="{DB3358D7-C52C-4749-B3EF-6294491CF009}" dt="2025-04-25T14:56:59.405" v="263" actId="6549"/>
        <pc:sldMkLst>
          <pc:docMk/>
          <pc:sldMk cId="2791733708" sldId="366"/>
        </pc:sldMkLst>
        <pc:spChg chg="mod">
          <ac:chgData name="Simone ABN" userId="da37d9cf-428e-499f-86d4-fdf95120f314" providerId="ADAL" clId="{DB3358D7-C52C-4749-B3EF-6294491CF009}" dt="2025-04-25T14:56:59.405" v="263" actId="6549"/>
          <ac:spMkLst>
            <pc:docMk/>
            <pc:sldMk cId="2791733708" sldId="366"/>
            <ac:spMk id="2" creationId="{335EF228-E413-E1EA-3C6D-E33F464A3C13}"/>
          </ac:spMkLst>
        </pc:spChg>
      </pc:sldChg>
      <pc:sldChg chg="modSp mod">
        <pc:chgData name="Simone ABN" userId="da37d9cf-428e-499f-86d4-fdf95120f314" providerId="ADAL" clId="{DB3358D7-C52C-4749-B3EF-6294491CF009}" dt="2025-04-25T14:57:17.937" v="269" actId="20577"/>
        <pc:sldMkLst>
          <pc:docMk/>
          <pc:sldMk cId="876353280" sldId="367"/>
        </pc:sldMkLst>
        <pc:spChg chg="mod">
          <ac:chgData name="Simone ABN" userId="da37d9cf-428e-499f-86d4-fdf95120f314" providerId="ADAL" clId="{DB3358D7-C52C-4749-B3EF-6294491CF009}" dt="2025-04-25T14:57:17.937" v="269" actId="20577"/>
          <ac:spMkLst>
            <pc:docMk/>
            <pc:sldMk cId="876353280" sldId="367"/>
            <ac:spMk id="2" creationId="{FB3C5743-F792-5F25-E129-8A7BD6CCEDFD}"/>
          </ac:spMkLst>
        </pc:spChg>
      </pc:sldChg>
      <pc:sldChg chg="modSp mod">
        <pc:chgData name="Simone ABN" userId="da37d9cf-428e-499f-86d4-fdf95120f314" providerId="ADAL" clId="{DB3358D7-C52C-4749-B3EF-6294491CF009}" dt="2025-04-25T14:57:45.196" v="271" actId="20577"/>
        <pc:sldMkLst>
          <pc:docMk/>
          <pc:sldMk cId="4066571321" sldId="369"/>
        </pc:sldMkLst>
        <pc:spChg chg="mod">
          <ac:chgData name="Simone ABN" userId="da37d9cf-428e-499f-86d4-fdf95120f314" providerId="ADAL" clId="{DB3358D7-C52C-4749-B3EF-6294491CF009}" dt="2025-04-25T14:57:45.196" v="271" actId="20577"/>
          <ac:spMkLst>
            <pc:docMk/>
            <pc:sldMk cId="4066571321" sldId="369"/>
            <ac:spMk id="2" creationId="{FB3C5743-F792-5F25-E129-8A7BD6CCEDFD}"/>
          </ac:spMkLst>
        </pc:spChg>
      </pc:sldChg>
      <pc:sldChg chg="modSp mod">
        <pc:chgData name="Simone ABN" userId="da37d9cf-428e-499f-86d4-fdf95120f314" providerId="ADAL" clId="{DB3358D7-C52C-4749-B3EF-6294491CF009}" dt="2025-04-25T14:58:13.113" v="275" actId="20577"/>
        <pc:sldMkLst>
          <pc:docMk/>
          <pc:sldMk cId="2531798002" sldId="372"/>
        </pc:sldMkLst>
        <pc:spChg chg="mod">
          <ac:chgData name="Simone ABN" userId="da37d9cf-428e-499f-86d4-fdf95120f314" providerId="ADAL" clId="{DB3358D7-C52C-4749-B3EF-6294491CF009}" dt="2025-04-25T14:58:13.113" v="275" actId="20577"/>
          <ac:spMkLst>
            <pc:docMk/>
            <pc:sldMk cId="2531798002" sldId="372"/>
            <ac:spMk id="2" creationId="{FB3C5743-F792-5F25-E129-8A7BD6CCEDFD}"/>
          </ac:spMkLst>
        </pc:spChg>
      </pc:sldChg>
      <pc:sldChg chg="modSp mod">
        <pc:chgData name="Simone ABN" userId="da37d9cf-428e-499f-86d4-fdf95120f314" providerId="ADAL" clId="{DB3358D7-C52C-4749-B3EF-6294491CF009}" dt="2025-04-25T14:58:46.372" v="277" actId="20577"/>
        <pc:sldMkLst>
          <pc:docMk/>
          <pc:sldMk cId="1957253930" sldId="373"/>
        </pc:sldMkLst>
        <pc:spChg chg="mod">
          <ac:chgData name="Simone ABN" userId="da37d9cf-428e-499f-86d4-fdf95120f314" providerId="ADAL" clId="{DB3358D7-C52C-4749-B3EF-6294491CF009}" dt="2025-04-25T14:58:46.372" v="277" actId="20577"/>
          <ac:spMkLst>
            <pc:docMk/>
            <pc:sldMk cId="1957253930" sldId="373"/>
            <ac:spMk id="2" creationId="{FB3C5743-F792-5F25-E129-8A7BD6CCEDFD}"/>
          </ac:spMkLst>
        </pc:spChg>
      </pc:sldChg>
      <pc:sldChg chg="modSp del mod">
        <pc:chgData name="Simone ABN" userId="da37d9cf-428e-499f-86d4-fdf95120f314" providerId="ADAL" clId="{DB3358D7-C52C-4749-B3EF-6294491CF009}" dt="2025-04-25T16:01:05.786" v="341" actId="2696"/>
        <pc:sldMkLst>
          <pc:docMk/>
          <pc:sldMk cId="2070795200" sldId="377"/>
        </pc:sldMkLst>
      </pc:sldChg>
      <pc:sldChg chg="modSp mod">
        <pc:chgData name="Simone ABN" userId="da37d9cf-428e-499f-86d4-fdf95120f314" providerId="ADAL" clId="{DB3358D7-C52C-4749-B3EF-6294491CF009}" dt="2025-04-25T16:03:59.575" v="612" actId="20577"/>
        <pc:sldMkLst>
          <pc:docMk/>
          <pc:sldMk cId="481250870" sldId="385"/>
        </pc:sldMkLst>
      </pc:sldChg>
      <pc:sldChg chg="del">
        <pc:chgData name="Simone ABN" userId="da37d9cf-428e-499f-86d4-fdf95120f314" providerId="ADAL" clId="{DB3358D7-C52C-4749-B3EF-6294491CF009}" dt="2025-04-25T16:04:07.705" v="613" actId="2696"/>
        <pc:sldMkLst>
          <pc:docMk/>
          <pc:sldMk cId="2214943834" sldId="391"/>
        </pc:sldMkLst>
      </pc:sldChg>
      <pc:sldChg chg="del">
        <pc:chgData name="Simone ABN" userId="da37d9cf-428e-499f-86d4-fdf95120f314" providerId="ADAL" clId="{DB3358D7-C52C-4749-B3EF-6294491CF009}" dt="2025-04-25T16:04:14.860" v="614" actId="2696"/>
        <pc:sldMkLst>
          <pc:docMk/>
          <pc:sldMk cId="3651703358" sldId="392"/>
        </pc:sldMkLst>
      </pc:sldChg>
      <pc:sldChg chg="del">
        <pc:chgData name="Simone ABN" userId="da37d9cf-428e-499f-86d4-fdf95120f314" providerId="ADAL" clId="{DB3358D7-C52C-4749-B3EF-6294491CF009}" dt="2025-04-25T16:04:19.410" v="615" actId="2696"/>
        <pc:sldMkLst>
          <pc:docMk/>
          <pc:sldMk cId="779498392" sldId="393"/>
        </pc:sldMkLst>
      </pc:sldChg>
      <pc:sldChg chg="del">
        <pc:chgData name="Simone ABN" userId="da37d9cf-428e-499f-86d4-fdf95120f314" providerId="ADAL" clId="{DB3358D7-C52C-4749-B3EF-6294491CF009}" dt="2025-04-25T16:04:33.669" v="619" actId="2696"/>
        <pc:sldMkLst>
          <pc:docMk/>
          <pc:sldMk cId="2942092805" sldId="394"/>
        </pc:sldMkLst>
      </pc:sldChg>
      <pc:sldChg chg="del">
        <pc:chgData name="Simone ABN" userId="da37d9cf-428e-499f-86d4-fdf95120f314" providerId="ADAL" clId="{DB3358D7-C52C-4749-B3EF-6294491CF009}" dt="2025-04-25T16:04:29.755" v="618" actId="2696"/>
        <pc:sldMkLst>
          <pc:docMk/>
          <pc:sldMk cId="2609946321" sldId="395"/>
        </pc:sldMkLst>
      </pc:sldChg>
      <pc:sldChg chg="del">
        <pc:chgData name="Simone ABN" userId="da37d9cf-428e-499f-86d4-fdf95120f314" providerId="ADAL" clId="{DB3358D7-C52C-4749-B3EF-6294491CF009}" dt="2025-04-25T16:04:25.683" v="617" actId="2696"/>
        <pc:sldMkLst>
          <pc:docMk/>
          <pc:sldMk cId="3003533172" sldId="396"/>
        </pc:sldMkLst>
      </pc:sldChg>
      <pc:sldChg chg="del">
        <pc:chgData name="Simone ABN" userId="da37d9cf-428e-499f-86d4-fdf95120f314" providerId="ADAL" clId="{DB3358D7-C52C-4749-B3EF-6294491CF009}" dt="2025-04-25T16:04:23.273" v="616" actId="2696"/>
        <pc:sldMkLst>
          <pc:docMk/>
          <pc:sldMk cId="2411240633" sldId="397"/>
        </pc:sldMkLst>
      </pc:sldChg>
      <pc:sldChg chg="modSp mod">
        <pc:chgData name="Simone ABN" userId="da37d9cf-428e-499f-86d4-fdf95120f314" providerId="ADAL" clId="{DB3358D7-C52C-4749-B3EF-6294491CF009}" dt="2025-04-25T16:05:52.334" v="626" actId="20577"/>
        <pc:sldMkLst>
          <pc:docMk/>
          <pc:sldMk cId="1778536873" sldId="398"/>
        </pc:sldMkLst>
        <pc:spChg chg="mod">
          <ac:chgData name="Simone ABN" userId="da37d9cf-428e-499f-86d4-fdf95120f314" providerId="ADAL" clId="{DB3358D7-C52C-4749-B3EF-6294491CF009}" dt="2025-04-25T16:05:52.334" v="626" actId="20577"/>
          <ac:spMkLst>
            <pc:docMk/>
            <pc:sldMk cId="1778536873" sldId="398"/>
            <ac:spMk id="2" creationId="{FB3C5743-F792-5F25-E129-8A7BD6CCEDFD}"/>
          </ac:spMkLst>
        </pc:spChg>
      </pc:sldChg>
      <pc:sldChg chg="del">
        <pc:chgData name="Simone ABN" userId="da37d9cf-428e-499f-86d4-fdf95120f314" providerId="ADAL" clId="{DB3358D7-C52C-4749-B3EF-6294491CF009}" dt="2025-04-25T16:06:01.123" v="627" actId="2696"/>
        <pc:sldMkLst>
          <pc:docMk/>
          <pc:sldMk cId="2763382464" sldId="399"/>
        </pc:sldMkLst>
      </pc:sldChg>
      <pc:sldChg chg="modSp mod">
        <pc:chgData name="Simone ABN" userId="da37d9cf-428e-499f-86d4-fdf95120f314" providerId="ADAL" clId="{DB3358D7-C52C-4749-B3EF-6294491CF009}" dt="2025-04-25T16:06:04.881" v="629" actId="20577"/>
        <pc:sldMkLst>
          <pc:docMk/>
          <pc:sldMk cId="3142087844" sldId="400"/>
        </pc:sldMkLst>
        <pc:spChg chg="mod">
          <ac:chgData name="Simone ABN" userId="da37d9cf-428e-499f-86d4-fdf95120f314" providerId="ADAL" clId="{DB3358D7-C52C-4749-B3EF-6294491CF009}" dt="2025-04-25T16:06:04.881" v="629" actId="20577"/>
          <ac:spMkLst>
            <pc:docMk/>
            <pc:sldMk cId="3142087844" sldId="400"/>
            <ac:spMk id="2" creationId="{FB3C5743-F792-5F25-E129-8A7BD6CCEDFD}"/>
          </ac:spMkLst>
        </pc:spChg>
      </pc:sldChg>
      <pc:sldChg chg="modSp mod">
        <pc:chgData name="Simone ABN" userId="da37d9cf-428e-499f-86d4-fdf95120f314" providerId="ADAL" clId="{DB3358D7-C52C-4749-B3EF-6294491CF009}" dt="2025-04-25T14:59:05.566" v="279" actId="20577"/>
        <pc:sldMkLst>
          <pc:docMk/>
          <pc:sldMk cId="2135703547" sldId="401"/>
        </pc:sldMkLst>
        <pc:spChg chg="mod">
          <ac:chgData name="Simone ABN" userId="da37d9cf-428e-499f-86d4-fdf95120f314" providerId="ADAL" clId="{DB3358D7-C52C-4749-B3EF-6294491CF009}" dt="2025-04-25T14:59:05.566" v="279" actId="20577"/>
          <ac:spMkLst>
            <pc:docMk/>
            <pc:sldMk cId="2135703547" sldId="401"/>
            <ac:spMk id="2" creationId="{FB3C5743-F792-5F25-E129-8A7BD6CCEDFD}"/>
          </ac:spMkLst>
        </pc:spChg>
      </pc:sldChg>
      <pc:sldChg chg="del">
        <pc:chgData name="Simone ABN" userId="da37d9cf-428e-499f-86d4-fdf95120f314" providerId="ADAL" clId="{DB3358D7-C52C-4749-B3EF-6294491CF009}" dt="2025-04-25T14:56:39.686" v="260" actId="2696"/>
        <pc:sldMkLst>
          <pc:docMk/>
          <pc:sldMk cId="2598307777" sldId="420"/>
        </pc:sldMkLst>
      </pc:sldChg>
      <pc:sldChg chg="modSp mod">
        <pc:chgData name="Simone ABN" userId="da37d9cf-428e-499f-86d4-fdf95120f314" providerId="ADAL" clId="{DB3358D7-C52C-4749-B3EF-6294491CF009}" dt="2025-04-25T14:56:43.576" v="262" actId="20577"/>
        <pc:sldMkLst>
          <pc:docMk/>
          <pc:sldMk cId="2970648444" sldId="421"/>
        </pc:sldMkLst>
        <pc:spChg chg="mod">
          <ac:chgData name="Simone ABN" userId="da37d9cf-428e-499f-86d4-fdf95120f314" providerId="ADAL" clId="{DB3358D7-C52C-4749-B3EF-6294491CF009}" dt="2025-04-25T14:56:43.576" v="262" actId="20577"/>
          <ac:spMkLst>
            <pc:docMk/>
            <pc:sldMk cId="2970648444" sldId="421"/>
            <ac:spMk id="2" creationId="{72D8F8B5-6988-C4C3-E966-5C32950B3157}"/>
          </ac:spMkLst>
        </pc:spChg>
      </pc:sldChg>
      <pc:sldChg chg="delSp modSp mod">
        <pc:chgData name="Simone ABN" userId="da37d9cf-428e-499f-86d4-fdf95120f314" providerId="ADAL" clId="{DB3358D7-C52C-4749-B3EF-6294491CF009}" dt="2025-04-25T14:59:17.645" v="281" actId="21"/>
        <pc:sldMkLst>
          <pc:docMk/>
          <pc:sldMk cId="4051932676" sldId="422"/>
        </pc:sldMkLst>
      </pc:sldChg>
      <pc:sldChg chg="addSp delSp modSp mod">
        <pc:chgData name="Simone ABN" userId="da37d9cf-428e-499f-86d4-fdf95120f314" providerId="ADAL" clId="{DB3358D7-C52C-4749-B3EF-6294491CF009}" dt="2025-04-25T14:47:08.124" v="62" actId="20577"/>
        <pc:sldMkLst>
          <pc:docMk/>
          <pc:sldMk cId="3640739474" sldId="441"/>
        </pc:sldMkLst>
      </pc:sldChg>
      <pc:sldChg chg="addSp delSp modSp mod">
        <pc:chgData name="Simone ABN" userId="da37d9cf-428e-499f-86d4-fdf95120f314" providerId="ADAL" clId="{DB3358D7-C52C-4749-B3EF-6294491CF009}" dt="2025-04-25T14:48:48.645" v="76" actId="1076"/>
        <pc:sldMkLst>
          <pc:docMk/>
          <pc:sldMk cId="2865269164" sldId="442"/>
        </pc:sldMkLst>
      </pc:sldChg>
      <pc:sldChg chg="del">
        <pc:chgData name="Simone ABN" userId="da37d9cf-428e-499f-86d4-fdf95120f314" providerId="ADAL" clId="{DB3358D7-C52C-4749-B3EF-6294491CF009}" dt="2025-04-25T14:49:01.608" v="77" actId="2696"/>
        <pc:sldMkLst>
          <pc:docMk/>
          <pc:sldMk cId="1205765661" sldId="444"/>
        </pc:sldMkLst>
      </pc:sldChg>
      <pc:sldChg chg="del">
        <pc:chgData name="Simone ABN" userId="da37d9cf-428e-499f-86d4-fdf95120f314" providerId="ADAL" clId="{DB3358D7-C52C-4749-B3EF-6294491CF009}" dt="2025-04-25T16:04:36.134" v="620" actId="2696"/>
        <pc:sldMkLst>
          <pc:docMk/>
          <pc:sldMk cId="1783989197" sldId="445"/>
        </pc:sldMkLst>
      </pc:sldChg>
      <pc:sldChg chg="del">
        <pc:chgData name="Simone ABN" userId="da37d9cf-428e-499f-86d4-fdf95120f314" providerId="ADAL" clId="{DB3358D7-C52C-4749-B3EF-6294491CF009}" dt="2025-04-25T16:04:38.416" v="621" actId="2696"/>
        <pc:sldMkLst>
          <pc:docMk/>
          <pc:sldMk cId="924741984" sldId="446"/>
        </pc:sldMkLst>
      </pc:sldChg>
      <pc:sldChg chg="del">
        <pc:chgData name="Simone ABN" userId="da37d9cf-428e-499f-86d4-fdf95120f314" providerId="ADAL" clId="{DB3358D7-C52C-4749-B3EF-6294491CF009}" dt="2025-04-25T16:04:55.349" v="624" actId="47"/>
        <pc:sldMkLst>
          <pc:docMk/>
          <pc:sldMk cId="469946201" sldId="447"/>
        </pc:sldMkLst>
      </pc:sldChg>
      <pc:sldChg chg="del">
        <pc:chgData name="Simone ABN" userId="da37d9cf-428e-499f-86d4-fdf95120f314" providerId="ADAL" clId="{DB3358D7-C52C-4749-B3EF-6294491CF009}" dt="2025-04-25T16:04:55.349" v="624" actId="47"/>
        <pc:sldMkLst>
          <pc:docMk/>
          <pc:sldMk cId="335215985" sldId="448"/>
        </pc:sldMkLst>
      </pc:sldChg>
      <pc:sldChg chg="del">
        <pc:chgData name="Simone ABN" userId="da37d9cf-428e-499f-86d4-fdf95120f314" providerId="ADAL" clId="{DB3358D7-C52C-4749-B3EF-6294491CF009}" dt="2025-04-25T16:04:55.349" v="624" actId="47"/>
        <pc:sldMkLst>
          <pc:docMk/>
          <pc:sldMk cId="756447957" sldId="449"/>
        </pc:sldMkLst>
      </pc:sldChg>
      <pc:sldChg chg="del">
        <pc:chgData name="Simone ABN" userId="da37d9cf-428e-499f-86d4-fdf95120f314" providerId="ADAL" clId="{DB3358D7-C52C-4749-B3EF-6294491CF009}" dt="2025-04-25T16:04:55.349" v="624" actId="47"/>
        <pc:sldMkLst>
          <pc:docMk/>
          <pc:sldMk cId="667170174" sldId="450"/>
        </pc:sldMkLst>
      </pc:sldChg>
      <pc:sldChg chg="del">
        <pc:chgData name="Simone ABN" userId="da37d9cf-428e-499f-86d4-fdf95120f314" providerId="ADAL" clId="{DB3358D7-C52C-4749-B3EF-6294491CF009}" dt="2025-04-25T16:04:55.349" v="624" actId="47"/>
        <pc:sldMkLst>
          <pc:docMk/>
          <pc:sldMk cId="516447504" sldId="451"/>
        </pc:sldMkLst>
      </pc:sldChg>
      <pc:sldChg chg="del">
        <pc:chgData name="Simone ABN" userId="da37d9cf-428e-499f-86d4-fdf95120f314" providerId="ADAL" clId="{DB3358D7-C52C-4749-B3EF-6294491CF009}" dt="2025-04-25T16:04:55.349" v="624" actId="47"/>
        <pc:sldMkLst>
          <pc:docMk/>
          <pc:sldMk cId="1527857293" sldId="452"/>
        </pc:sldMkLst>
      </pc:sldChg>
      <pc:sldChg chg="del">
        <pc:chgData name="Simone ABN" userId="da37d9cf-428e-499f-86d4-fdf95120f314" providerId="ADAL" clId="{DB3358D7-C52C-4749-B3EF-6294491CF009}" dt="2025-04-25T16:04:55.349" v="624" actId="47"/>
        <pc:sldMkLst>
          <pc:docMk/>
          <pc:sldMk cId="2348309486" sldId="453"/>
        </pc:sldMkLst>
      </pc:sldChg>
      <pc:sldChg chg="del">
        <pc:chgData name="Simone ABN" userId="da37d9cf-428e-499f-86d4-fdf95120f314" providerId="ADAL" clId="{DB3358D7-C52C-4749-B3EF-6294491CF009}" dt="2025-04-25T16:04:44.320" v="623" actId="2696"/>
        <pc:sldMkLst>
          <pc:docMk/>
          <pc:sldMk cId="1459236680" sldId="454"/>
        </pc:sldMkLst>
      </pc:sldChg>
      <pc:sldChg chg="del">
        <pc:chgData name="Simone ABN" userId="da37d9cf-428e-499f-86d4-fdf95120f314" providerId="ADAL" clId="{DB3358D7-C52C-4749-B3EF-6294491CF009}" dt="2025-04-25T16:04:41.597" v="622" actId="2696"/>
        <pc:sldMkLst>
          <pc:docMk/>
          <pc:sldMk cId="2634880889" sldId="455"/>
        </pc:sldMkLst>
      </pc:sldChg>
      <pc:sldChg chg="del">
        <pc:chgData name="Simone ABN" userId="da37d9cf-428e-499f-86d4-fdf95120f314" providerId="ADAL" clId="{DB3358D7-C52C-4749-B3EF-6294491CF009}" dt="2025-04-25T16:04:55.349" v="624" actId="47"/>
        <pc:sldMkLst>
          <pc:docMk/>
          <pc:sldMk cId="1199864323" sldId="456"/>
        </pc:sldMkLst>
      </pc:sldChg>
      <pc:sldChg chg="del">
        <pc:chgData name="Simone ABN" userId="da37d9cf-428e-499f-86d4-fdf95120f314" providerId="ADAL" clId="{DB3358D7-C52C-4749-B3EF-6294491CF009}" dt="2025-04-25T16:04:55.349" v="624" actId="47"/>
        <pc:sldMkLst>
          <pc:docMk/>
          <pc:sldMk cId="2230041486" sldId="457"/>
        </pc:sldMkLst>
      </pc:sldChg>
      <pc:sldChg chg="del">
        <pc:chgData name="Simone ABN" userId="da37d9cf-428e-499f-86d4-fdf95120f314" providerId="ADAL" clId="{DB3358D7-C52C-4749-B3EF-6294491CF009}" dt="2025-04-25T16:04:55.349" v="624" actId="47"/>
        <pc:sldMkLst>
          <pc:docMk/>
          <pc:sldMk cId="1250935570" sldId="458"/>
        </pc:sldMkLst>
      </pc:sldChg>
      <pc:sldChg chg="del">
        <pc:chgData name="Simone ABN" userId="da37d9cf-428e-499f-86d4-fdf95120f314" providerId="ADAL" clId="{DB3358D7-C52C-4749-B3EF-6294491CF009}" dt="2025-04-25T16:04:55.349" v="624" actId="47"/>
        <pc:sldMkLst>
          <pc:docMk/>
          <pc:sldMk cId="3036097855" sldId="459"/>
        </pc:sldMkLst>
      </pc:sldChg>
      <pc:sldChg chg="del">
        <pc:chgData name="Simone ABN" userId="da37d9cf-428e-499f-86d4-fdf95120f314" providerId="ADAL" clId="{DB3358D7-C52C-4749-B3EF-6294491CF009}" dt="2025-04-25T16:04:55.349" v="624" actId="47"/>
        <pc:sldMkLst>
          <pc:docMk/>
          <pc:sldMk cId="1203836849" sldId="460"/>
        </pc:sldMkLst>
      </pc:sldChg>
      <pc:sldChg chg="del">
        <pc:chgData name="Simone ABN" userId="da37d9cf-428e-499f-86d4-fdf95120f314" providerId="ADAL" clId="{DB3358D7-C52C-4749-B3EF-6294491CF009}" dt="2025-04-25T16:04:55.349" v="624" actId="47"/>
        <pc:sldMkLst>
          <pc:docMk/>
          <pc:sldMk cId="555780412" sldId="461"/>
        </pc:sldMkLst>
      </pc:sldChg>
      <pc:sldChg chg="del">
        <pc:chgData name="Simone ABN" userId="da37d9cf-428e-499f-86d4-fdf95120f314" providerId="ADAL" clId="{DB3358D7-C52C-4749-B3EF-6294491CF009}" dt="2025-04-25T16:04:55.349" v="624" actId="47"/>
        <pc:sldMkLst>
          <pc:docMk/>
          <pc:sldMk cId="170626390" sldId="462"/>
        </pc:sldMkLst>
      </pc:sldChg>
      <pc:sldChg chg="del">
        <pc:chgData name="Simone ABN" userId="da37d9cf-428e-499f-86d4-fdf95120f314" providerId="ADAL" clId="{DB3358D7-C52C-4749-B3EF-6294491CF009}" dt="2025-04-25T16:04:55.349" v="624" actId="47"/>
        <pc:sldMkLst>
          <pc:docMk/>
          <pc:sldMk cId="1470229076" sldId="463"/>
        </pc:sldMkLst>
      </pc:sldChg>
      <pc:sldChg chg="del">
        <pc:chgData name="Simone ABN" userId="da37d9cf-428e-499f-86d4-fdf95120f314" providerId="ADAL" clId="{DB3358D7-C52C-4749-B3EF-6294491CF009}" dt="2025-04-25T16:04:55.349" v="624" actId="47"/>
        <pc:sldMkLst>
          <pc:docMk/>
          <pc:sldMk cId="934956627" sldId="464"/>
        </pc:sldMkLst>
      </pc:sldChg>
      <pc:sldChg chg="del">
        <pc:chgData name="Simone ABN" userId="da37d9cf-428e-499f-86d4-fdf95120f314" providerId="ADAL" clId="{DB3358D7-C52C-4749-B3EF-6294491CF009}" dt="2025-04-25T16:04:55.349" v="624" actId="47"/>
        <pc:sldMkLst>
          <pc:docMk/>
          <pc:sldMk cId="4234264789" sldId="465"/>
        </pc:sldMkLst>
      </pc:sldChg>
      <pc:sldChg chg="del">
        <pc:chgData name="Simone ABN" userId="da37d9cf-428e-499f-86d4-fdf95120f314" providerId="ADAL" clId="{DB3358D7-C52C-4749-B3EF-6294491CF009}" dt="2025-04-25T16:04:55.349" v="624" actId="47"/>
        <pc:sldMkLst>
          <pc:docMk/>
          <pc:sldMk cId="724614107" sldId="466"/>
        </pc:sldMkLst>
      </pc:sldChg>
      <pc:sldChg chg="del">
        <pc:chgData name="Simone ABN" userId="da37d9cf-428e-499f-86d4-fdf95120f314" providerId="ADAL" clId="{DB3358D7-C52C-4749-B3EF-6294491CF009}" dt="2025-04-25T16:04:55.349" v="624" actId="47"/>
        <pc:sldMkLst>
          <pc:docMk/>
          <pc:sldMk cId="3372609356" sldId="467"/>
        </pc:sldMkLst>
      </pc:sldChg>
      <pc:sldChg chg="del">
        <pc:chgData name="Simone ABN" userId="da37d9cf-428e-499f-86d4-fdf95120f314" providerId="ADAL" clId="{DB3358D7-C52C-4749-B3EF-6294491CF009}" dt="2025-04-25T16:04:55.349" v="624" actId="47"/>
        <pc:sldMkLst>
          <pc:docMk/>
          <pc:sldMk cId="1162423940" sldId="468"/>
        </pc:sldMkLst>
      </pc:sldChg>
      <pc:sldChg chg="del">
        <pc:chgData name="Simone ABN" userId="da37d9cf-428e-499f-86d4-fdf95120f314" providerId="ADAL" clId="{DB3358D7-C52C-4749-B3EF-6294491CF009}" dt="2025-04-25T16:04:55.349" v="624" actId="47"/>
        <pc:sldMkLst>
          <pc:docMk/>
          <pc:sldMk cId="3781193747" sldId="469"/>
        </pc:sldMkLst>
      </pc:sldChg>
      <pc:sldChg chg="modSp add mod">
        <pc:chgData name="Simone ABN" userId="da37d9cf-428e-499f-86d4-fdf95120f314" providerId="ADAL" clId="{DB3358D7-C52C-4749-B3EF-6294491CF009}" dt="2025-04-25T15:01:10.345" v="307" actId="20577"/>
        <pc:sldMkLst>
          <pc:docMk/>
          <pc:sldMk cId="631553638" sldId="474"/>
        </pc:sldMkLst>
        <pc:spChg chg="mod">
          <ac:chgData name="Simone ABN" userId="da37d9cf-428e-499f-86d4-fdf95120f314" providerId="ADAL" clId="{DB3358D7-C52C-4749-B3EF-6294491CF009}" dt="2025-04-25T15:01:10.345" v="307" actId="20577"/>
          <ac:spMkLst>
            <pc:docMk/>
            <pc:sldMk cId="631553638" sldId="474"/>
            <ac:spMk id="4" creationId="{BAEBA3B8-52E5-B934-9428-27D31D0B25F2}"/>
          </ac:spMkLst>
        </pc:spChg>
      </pc:sldChg>
      <pc:sldChg chg="modSp add mod">
        <pc:chgData name="Simone ABN" userId="da37d9cf-428e-499f-86d4-fdf95120f314" providerId="ADAL" clId="{DB3358D7-C52C-4749-B3EF-6294491CF009}" dt="2025-04-25T15:01:36.929" v="314" actId="20577"/>
        <pc:sldMkLst>
          <pc:docMk/>
          <pc:sldMk cId="3512517541" sldId="475"/>
        </pc:sldMkLst>
        <pc:spChg chg="mod">
          <ac:chgData name="Simone ABN" userId="da37d9cf-428e-499f-86d4-fdf95120f314" providerId="ADAL" clId="{DB3358D7-C52C-4749-B3EF-6294491CF009}" dt="2025-04-25T15:01:36.929" v="314" actId="20577"/>
          <ac:spMkLst>
            <pc:docMk/>
            <pc:sldMk cId="3512517541" sldId="475"/>
            <ac:spMk id="4" creationId="{55C40A01-BE9B-E592-0D42-00BB1563AD3E}"/>
          </ac:spMkLst>
        </pc:spChg>
      </pc:sldChg>
      <pc:sldChg chg="modSp add mod">
        <pc:chgData name="Simone ABN" userId="da37d9cf-428e-499f-86d4-fdf95120f314" providerId="ADAL" clId="{DB3358D7-C52C-4749-B3EF-6294491CF009}" dt="2025-04-25T15:02:04.461" v="331" actId="20577"/>
        <pc:sldMkLst>
          <pc:docMk/>
          <pc:sldMk cId="3300684105" sldId="476"/>
        </pc:sldMkLst>
      </pc:sldChg>
      <pc:sldChg chg="modSp add mod ord">
        <pc:chgData name="Simone ABN" userId="da37d9cf-428e-499f-86d4-fdf95120f314" providerId="ADAL" clId="{DB3358D7-C52C-4749-B3EF-6294491CF009}" dt="2025-04-25T16:02:01.764" v="343"/>
        <pc:sldMkLst>
          <pc:docMk/>
          <pc:sldMk cId="1587124577" sldId="477"/>
        </pc:sldMkLst>
        <pc:spChg chg="mod">
          <ac:chgData name="Simone ABN" userId="da37d9cf-428e-499f-86d4-fdf95120f314" providerId="ADAL" clId="{DB3358D7-C52C-4749-B3EF-6294491CF009}" dt="2025-04-25T15:02:42.612" v="340" actId="20577"/>
          <ac:spMkLst>
            <pc:docMk/>
            <pc:sldMk cId="1587124577" sldId="477"/>
            <ac:spMk id="4" creationId="{1468A30C-2DDC-2A4B-4DC9-317CB4DA294D}"/>
          </ac:spMkLst>
        </pc:spChg>
      </pc:sldChg>
    </pc:docChg>
  </pc:docChgLst>
  <pc:docChgLst>
    <pc:chgData name="Simone ABN" userId="da37d9cf-428e-499f-86d4-fdf95120f314" providerId="ADAL" clId="{44DBDA72-C2D8-4E64-95C0-F607041C9A9E}"/>
    <pc:docChg chg="undo custSel addSld delSld modSld sldOrd modSection">
      <pc:chgData name="Simone ABN" userId="da37d9cf-428e-499f-86d4-fdf95120f314" providerId="ADAL" clId="{44DBDA72-C2D8-4E64-95C0-F607041C9A9E}" dt="2025-06-05T18:49:29.949" v="2250" actId="1076"/>
      <pc:docMkLst>
        <pc:docMk/>
      </pc:docMkLst>
      <pc:sldChg chg="del">
        <pc:chgData name="Simone ABN" userId="da37d9cf-428e-499f-86d4-fdf95120f314" providerId="ADAL" clId="{44DBDA72-C2D8-4E64-95C0-F607041C9A9E}" dt="2025-05-28T15:48:01.129" v="1116" actId="2696"/>
        <pc:sldMkLst>
          <pc:docMk/>
          <pc:sldMk cId="1874180219" sldId="259"/>
        </pc:sldMkLst>
      </pc:sldChg>
      <pc:sldChg chg="delSp add del setBg delDesignElem">
        <pc:chgData name="Simone ABN" userId="da37d9cf-428e-499f-86d4-fdf95120f314" providerId="ADAL" clId="{44DBDA72-C2D8-4E64-95C0-F607041C9A9E}" dt="2025-06-04T17:56:25.147" v="1844" actId="47"/>
        <pc:sldMkLst>
          <pc:docMk/>
          <pc:sldMk cId="2485517988" sldId="261"/>
        </pc:sldMkLst>
        <pc:cxnChg chg="del">
          <ac:chgData name="Simone ABN" userId="da37d9cf-428e-499f-86d4-fdf95120f314" providerId="ADAL" clId="{44DBDA72-C2D8-4E64-95C0-F607041C9A9E}" dt="2025-06-04T13:58:26.029" v="1528"/>
          <ac:cxnSpMkLst>
            <pc:docMk/>
            <pc:sldMk cId="2485517988" sldId="261"/>
            <ac:cxnSpMk id="1046" creationId="{DC034BB4-8B50-4484-85C4-0CE4699284D7}"/>
          </ac:cxnSpMkLst>
        </pc:cxnChg>
        <pc:cxnChg chg="del">
          <ac:chgData name="Simone ABN" userId="da37d9cf-428e-499f-86d4-fdf95120f314" providerId="ADAL" clId="{44DBDA72-C2D8-4E64-95C0-F607041C9A9E}" dt="2025-06-04T13:58:26.029" v="1528"/>
          <ac:cxnSpMkLst>
            <pc:docMk/>
            <pc:sldMk cId="2485517988" sldId="261"/>
            <ac:cxnSpMk id="1048" creationId="{81B200F7-B57A-4824-BB91-B6624450A5AC}"/>
          </ac:cxnSpMkLst>
        </pc:cxnChg>
        <pc:cxnChg chg="del">
          <ac:chgData name="Simone ABN" userId="da37d9cf-428e-499f-86d4-fdf95120f314" providerId="ADAL" clId="{44DBDA72-C2D8-4E64-95C0-F607041C9A9E}" dt="2025-06-04T13:58:26.029" v="1528"/>
          <ac:cxnSpMkLst>
            <pc:docMk/>
            <pc:sldMk cId="2485517988" sldId="261"/>
            <ac:cxnSpMk id="1050" creationId="{FA92245C-961F-47D5-9691-272D28692D45}"/>
          </ac:cxnSpMkLst>
        </pc:cxnChg>
      </pc:sldChg>
      <pc:sldChg chg="del">
        <pc:chgData name="Simone ABN" userId="da37d9cf-428e-499f-86d4-fdf95120f314" providerId="ADAL" clId="{44DBDA72-C2D8-4E64-95C0-F607041C9A9E}" dt="2025-05-28T15:47:54.276" v="1115" actId="47"/>
        <pc:sldMkLst>
          <pc:docMk/>
          <pc:sldMk cId="3428554867" sldId="262"/>
        </pc:sldMkLst>
      </pc:sldChg>
      <pc:sldChg chg="modSp add del mod">
        <pc:chgData name="Simone ABN" userId="da37d9cf-428e-499f-86d4-fdf95120f314" providerId="ADAL" clId="{44DBDA72-C2D8-4E64-95C0-F607041C9A9E}" dt="2025-06-05T11:01:03.608" v="1976"/>
        <pc:sldMkLst>
          <pc:docMk/>
          <pc:sldMk cId="2166071159" sldId="267"/>
        </pc:sldMkLst>
        <pc:spChg chg="mod">
          <ac:chgData name="Simone ABN" userId="da37d9cf-428e-499f-86d4-fdf95120f314" providerId="ADAL" clId="{44DBDA72-C2D8-4E64-95C0-F607041C9A9E}" dt="2025-06-04T17:58:37.133" v="1924" actId="255"/>
          <ac:spMkLst>
            <pc:docMk/>
            <pc:sldMk cId="2166071159" sldId="267"/>
            <ac:spMk id="5" creationId="{07A8F655-6F8E-2C5E-BAF9-E96F0DF84A70}"/>
          </ac:spMkLst>
        </pc:spChg>
        <pc:spChg chg="mod">
          <ac:chgData name="Simone ABN" userId="da37d9cf-428e-499f-86d4-fdf95120f314" providerId="ADAL" clId="{44DBDA72-C2D8-4E64-95C0-F607041C9A9E}" dt="2025-06-04T17:58:45.359" v="1925" actId="20577"/>
          <ac:spMkLst>
            <pc:docMk/>
            <pc:sldMk cId="2166071159" sldId="267"/>
            <ac:spMk id="6" creationId="{5ECABBD9-EFA1-53BB-8681-AB67785094CB}"/>
          </ac:spMkLst>
        </pc:spChg>
      </pc:sldChg>
      <pc:sldChg chg="modSp add del mod">
        <pc:chgData name="Simone ABN" userId="da37d9cf-428e-499f-86d4-fdf95120f314" providerId="ADAL" clId="{44DBDA72-C2D8-4E64-95C0-F607041C9A9E}" dt="2025-06-05T11:01:03.608" v="1976"/>
        <pc:sldMkLst>
          <pc:docMk/>
          <pc:sldMk cId="1686506668" sldId="269"/>
        </pc:sldMkLst>
        <pc:spChg chg="mod">
          <ac:chgData name="Simone ABN" userId="da37d9cf-428e-499f-86d4-fdf95120f314" providerId="ADAL" clId="{44DBDA72-C2D8-4E64-95C0-F607041C9A9E}" dt="2025-06-04T17:36:10.159" v="1682" actId="1076"/>
          <ac:spMkLst>
            <pc:docMk/>
            <pc:sldMk cId="1686506668" sldId="269"/>
            <ac:spMk id="2" creationId="{5E83BD71-787E-741F-C403-56F8BA9DE9B7}"/>
          </ac:spMkLst>
        </pc:spChg>
        <pc:spChg chg="mod">
          <ac:chgData name="Simone ABN" userId="da37d9cf-428e-499f-86d4-fdf95120f314" providerId="ADAL" clId="{44DBDA72-C2D8-4E64-95C0-F607041C9A9E}" dt="2025-06-04T17:36:29.254" v="1687" actId="255"/>
          <ac:spMkLst>
            <pc:docMk/>
            <pc:sldMk cId="1686506668" sldId="269"/>
            <ac:spMk id="5" creationId="{E1FF81BA-8FEE-39DB-BC11-422ADA532D66}"/>
          </ac:spMkLst>
        </pc:spChg>
      </pc:sldChg>
      <pc:sldChg chg="modSp add del mod">
        <pc:chgData name="Simone ABN" userId="da37d9cf-428e-499f-86d4-fdf95120f314" providerId="ADAL" clId="{44DBDA72-C2D8-4E64-95C0-F607041C9A9E}" dt="2025-06-05T11:01:03.608" v="1976"/>
        <pc:sldMkLst>
          <pc:docMk/>
          <pc:sldMk cId="3265423417" sldId="270"/>
        </pc:sldMkLst>
        <pc:spChg chg="mod">
          <ac:chgData name="Simone ABN" userId="da37d9cf-428e-499f-86d4-fdf95120f314" providerId="ADAL" clId="{44DBDA72-C2D8-4E64-95C0-F607041C9A9E}" dt="2025-06-04T17:37:01.872" v="1691" actId="1076"/>
          <ac:spMkLst>
            <pc:docMk/>
            <pc:sldMk cId="3265423417" sldId="270"/>
            <ac:spMk id="2" creationId="{1E178CB5-9F48-0DFF-9A91-2626C329518B}"/>
          </ac:spMkLst>
        </pc:spChg>
        <pc:spChg chg="mod">
          <ac:chgData name="Simone ABN" userId="da37d9cf-428e-499f-86d4-fdf95120f314" providerId="ADAL" clId="{44DBDA72-C2D8-4E64-95C0-F607041C9A9E}" dt="2025-06-04T17:38:13.187" v="1700" actId="1076"/>
          <ac:spMkLst>
            <pc:docMk/>
            <pc:sldMk cId="3265423417" sldId="270"/>
            <ac:spMk id="4" creationId="{203DD0F3-8ECF-B97F-99C0-FE91AAF3AED6}"/>
          </ac:spMkLst>
        </pc:spChg>
        <pc:spChg chg="mod">
          <ac:chgData name="Simone ABN" userId="da37d9cf-428e-499f-86d4-fdf95120f314" providerId="ADAL" clId="{44DBDA72-C2D8-4E64-95C0-F607041C9A9E}" dt="2025-06-04T17:38:17.156" v="1701" actId="1076"/>
          <ac:spMkLst>
            <pc:docMk/>
            <pc:sldMk cId="3265423417" sldId="270"/>
            <ac:spMk id="5" creationId="{F0D83036-9FCE-3B33-958E-A98A7EAB66B5}"/>
          </ac:spMkLst>
        </pc:spChg>
        <pc:picChg chg="mod">
          <ac:chgData name="Simone ABN" userId="da37d9cf-428e-499f-86d4-fdf95120f314" providerId="ADAL" clId="{44DBDA72-C2D8-4E64-95C0-F607041C9A9E}" dt="2025-06-04T17:37:21.775" v="1694" actId="14100"/>
          <ac:picMkLst>
            <pc:docMk/>
            <pc:sldMk cId="3265423417" sldId="270"/>
            <ac:picMk id="7" creationId="{8D30FCFE-5904-4531-C27D-E90B24158357}"/>
          </ac:picMkLst>
        </pc:picChg>
      </pc:sldChg>
      <pc:sldChg chg="modSp add del mod">
        <pc:chgData name="Simone ABN" userId="da37d9cf-428e-499f-86d4-fdf95120f314" providerId="ADAL" clId="{44DBDA72-C2D8-4E64-95C0-F607041C9A9E}" dt="2025-06-05T11:01:03.608" v="1976"/>
        <pc:sldMkLst>
          <pc:docMk/>
          <pc:sldMk cId="2189282551" sldId="271"/>
        </pc:sldMkLst>
        <pc:spChg chg="mod">
          <ac:chgData name="Simone ABN" userId="da37d9cf-428e-499f-86d4-fdf95120f314" providerId="ADAL" clId="{44DBDA72-C2D8-4E64-95C0-F607041C9A9E}" dt="2025-06-04T17:37:30.912" v="1695" actId="1076"/>
          <ac:spMkLst>
            <pc:docMk/>
            <pc:sldMk cId="2189282551" sldId="271"/>
            <ac:spMk id="2" creationId="{BA0A9D3A-ECFE-CF5D-181E-A0ECC3B42CB3}"/>
          </ac:spMkLst>
        </pc:spChg>
        <pc:spChg chg="mod">
          <ac:chgData name="Simone ABN" userId="da37d9cf-428e-499f-86d4-fdf95120f314" providerId="ADAL" clId="{44DBDA72-C2D8-4E64-95C0-F607041C9A9E}" dt="2025-06-04T17:37:56.346" v="1698" actId="255"/>
          <ac:spMkLst>
            <pc:docMk/>
            <pc:sldMk cId="2189282551" sldId="271"/>
            <ac:spMk id="5" creationId="{3CC2BB34-06BC-A34C-C2A6-D733931D1A07}"/>
          </ac:spMkLst>
        </pc:spChg>
      </pc:sldChg>
      <pc:sldChg chg="modSp add del mod">
        <pc:chgData name="Simone ABN" userId="da37d9cf-428e-499f-86d4-fdf95120f314" providerId="ADAL" clId="{44DBDA72-C2D8-4E64-95C0-F607041C9A9E}" dt="2025-06-05T11:01:03.608" v="1976"/>
        <pc:sldMkLst>
          <pc:docMk/>
          <pc:sldMk cId="2389407782" sldId="272"/>
        </pc:sldMkLst>
        <pc:spChg chg="mod">
          <ac:chgData name="Simone ABN" userId="da37d9cf-428e-499f-86d4-fdf95120f314" providerId="ADAL" clId="{44DBDA72-C2D8-4E64-95C0-F607041C9A9E}" dt="2025-06-04T17:38:02.892" v="1699" actId="255"/>
          <ac:spMkLst>
            <pc:docMk/>
            <pc:sldMk cId="2389407782" sldId="272"/>
            <ac:spMk id="2" creationId="{479F2CEF-D140-8FEB-BD44-07F9AE7F090B}"/>
          </ac:spMkLst>
        </pc:spChg>
      </pc:sldChg>
      <pc:sldChg chg="modSp add del mod">
        <pc:chgData name="Simone ABN" userId="da37d9cf-428e-499f-86d4-fdf95120f314" providerId="ADAL" clId="{44DBDA72-C2D8-4E64-95C0-F607041C9A9E}" dt="2025-06-05T11:01:03.608" v="1976"/>
        <pc:sldMkLst>
          <pc:docMk/>
          <pc:sldMk cId="2052097538" sldId="273"/>
        </pc:sldMkLst>
        <pc:spChg chg="mod">
          <ac:chgData name="Simone ABN" userId="da37d9cf-428e-499f-86d4-fdf95120f314" providerId="ADAL" clId="{44DBDA72-C2D8-4E64-95C0-F607041C9A9E}" dt="2025-06-04T17:40:08.950" v="1741" actId="2711"/>
          <ac:spMkLst>
            <pc:docMk/>
            <pc:sldMk cId="2052097538" sldId="273"/>
            <ac:spMk id="5" creationId="{20C01662-575A-BFB0-E1C2-67B9F1639E3E}"/>
          </ac:spMkLst>
        </pc:spChg>
        <pc:spChg chg="mod">
          <ac:chgData name="Simone ABN" userId="da37d9cf-428e-499f-86d4-fdf95120f314" providerId="ADAL" clId="{44DBDA72-C2D8-4E64-95C0-F607041C9A9E}" dt="2025-06-04T17:40:26.715" v="1744" actId="1076"/>
          <ac:spMkLst>
            <pc:docMk/>
            <pc:sldMk cId="2052097538" sldId="273"/>
            <ac:spMk id="8" creationId="{B67E26F6-0751-0B97-02C9-B28EB0D8ED97}"/>
          </ac:spMkLst>
        </pc:spChg>
      </pc:sldChg>
      <pc:sldChg chg="modSp add del mod">
        <pc:chgData name="Simone ABN" userId="da37d9cf-428e-499f-86d4-fdf95120f314" providerId="ADAL" clId="{44DBDA72-C2D8-4E64-95C0-F607041C9A9E}" dt="2025-06-04T17:56:25.147" v="1844" actId="47"/>
        <pc:sldMkLst>
          <pc:docMk/>
          <pc:sldMk cId="3015477366" sldId="274"/>
        </pc:sldMkLst>
        <pc:spChg chg="mod">
          <ac:chgData name="Simone ABN" userId="da37d9cf-428e-499f-86d4-fdf95120f314" providerId="ADAL" clId="{44DBDA72-C2D8-4E64-95C0-F607041C9A9E}" dt="2025-06-04T17:43:56.251" v="1795" actId="2711"/>
          <ac:spMkLst>
            <pc:docMk/>
            <pc:sldMk cId="3015477366" sldId="274"/>
            <ac:spMk id="9" creationId="{023E1168-1573-4239-1944-0E8FC2156130}"/>
          </ac:spMkLst>
        </pc:spChg>
        <pc:spChg chg="mod">
          <ac:chgData name="Simone ABN" userId="da37d9cf-428e-499f-86d4-fdf95120f314" providerId="ADAL" clId="{44DBDA72-C2D8-4E64-95C0-F607041C9A9E}" dt="2025-06-04T17:45:03.367" v="1824" actId="14100"/>
          <ac:spMkLst>
            <pc:docMk/>
            <pc:sldMk cId="3015477366" sldId="274"/>
            <ac:spMk id="20" creationId="{74C2C97E-FCB8-A793-502B-75F794F6EFEF}"/>
          </ac:spMkLst>
        </pc:spChg>
      </pc:sldChg>
      <pc:sldChg chg="modSp add del mod">
        <pc:chgData name="Simone ABN" userId="da37d9cf-428e-499f-86d4-fdf95120f314" providerId="ADAL" clId="{44DBDA72-C2D8-4E64-95C0-F607041C9A9E}" dt="2025-06-05T11:01:03.608" v="1976"/>
        <pc:sldMkLst>
          <pc:docMk/>
          <pc:sldMk cId="33377952" sldId="275"/>
        </pc:sldMkLst>
        <pc:spChg chg="mod">
          <ac:chgData name="Simone ABN" userId="da37d9cf-428e-499f-86d4-fdf95120f314" providerId="ADAL" clId="{44DBDA72-C2D8-4E64-95C0-F607041C9A9E}" dt="2025-06-04T17:41:25.485" v="1754" actId="14100"/>
          <ac:spMkLst>
            <pc:docMk/>
            <pc:sldMk cId="33377952" sldId="275"/>
            <ac:spMk id="3" creationId="{8EC25427-C2D2-D186-95E0-B858E4849DFE}"/>
          </ac:spMkLst>
        </pc:spChg>
        <pc:spChg chg="mod">
          <ac:chgData name="Simone ABN" userId="da37d9cf-428e-499f-86d4-fdf95120f314" providerId="ADAL" clId="{44DBDA72-C2D8-4E64-95C0-F607041C9A9E}" dt="2025-06-04T17:41:18.622" v="1753" actId="6549"/>
          <ac:spMkLst>
            <pc:docMk/>
            <pc:sldMk cId="33377952" sldId="275"/>
            <ac:spMk id="4" creationId="{1B4D1193-78A8-E896-292B-BAC06281DDCA}"/>
          </ac:spMkLst>
        </pc:spChg>
      </pc:sldChg>
      <pc:sldChg chg="modSp add del mod">
        <pc:chgData name="Simone ABN" userId="da37d9cf-428e-499f-86d4-fdf95120f314" providerId="ADAL" clId="{44DBDA72-C2D8-4E64-95C0-F607041C9A9E}" dt="2025-06-05T11:01:03.608" v="1976"/>
        <pc:sldMkLst>
          <pc:docMk/>
          <pc:sldMk cId="1951570476" sldId="276"/>
        </pc:sldMkLst>
        <pc:spChg chg="mod">
          <ac:chgData name="Simone ABN" userId="da37d9cf-428e-499f-86d4-fdf95120f314" providerId="ADAL" clId="{44DBDA72-C2D8-4E64-95C0-F607041C9A9E}" dt="2025-06-04T17:41:59.249" v="1757" actId="255"/>
          <ac:spMkLst>
            <pc:docMk/>
            <pc:sldMk cId="1951570476" sldId="276"/>
            <ac:spMk id="3" creationId="{AB67E31A-B3B7-2F14-C5B9-1624CF2034C7}"/>
          </ac:spMkLst>
        </pc:spChg>
      </pc:sldChg>
      <pc:sldChg chg="modSp add del mod">
        <pc:chgData name="Simone ABN" userId="da37d9cf-428e-499f-86d4-fdf95120f314" providerId="ADAL" clId="{44DBDA72-C2D8-4E64-95C0-F607041C9A9E}" dt="2025-06-05T11:01:03.608" v="1976"/>
        <pc:sldMkLst>
          <pc:docMk/>
          <pc:sldMk cId="848138151" sldId="277"/>
        </pc:sldMkLst>
        <pc:spChg chg="mod">
          <ac:chgData name="Simone ABN" userId="da37d9cf-428e-499f-86d4-fdf95120f314" providerId="ADAL" clId="{44DBDA72-C2D8-4E64-95C0-F607041C9A9E}" dt="2025-06-04T17:43:31.686" v="1793" actId="1076"/>
          <ac:spMkLst>
            <pc:docMk/>
            <pc:sldMk cId="848138151" sldId="277"/>
            <ac:spMk id="3" creationId="{AC9E73E1-805C-FC3B-1F13-E8E9D18E51F8}"/>
          </ac:spMkLst>
        </pc:spChg>
      </pc:sldChg>
      <pc:sldChg chg="modSp add del mod">
        <pc:chgData name="Simone ABN" userId="da37d9cf-428e-499f-86d4-fdf95120f314" providerId="ADAL" clId="{44DBDA72-C2D8-4E64-95C0-F607041C9A9E}" dt="2025-06-04T17:56:25.147" v="1844" actId="47"/>
        <pc:sldMkLst>
          <pc:docMk/>
          <pc:sldMk cId="3186301602" sldId="278"/>
        </pc:sldMkLst>
        <pc:graphicFrameChg chg="mod">
          <ac:chgData name="Simone ABN" userId="da37d9cf-428e-499f-86d4-fdf95120f314" providerId="ADAL" clId="{44DBDA72-C2D8-4E64-95C0-F607041C9A9E}" dt="2025-06-04T17:43:39.316" v="1794" actId="1076"/>
          <ac:graphicFrameMkLst>
            <pc:docMk/>
            <pc:sldMk cId="3186301602" sldId="278"/>
            <ac:graphicFrameMk id="16" creationId="{581D0101-F5A6-36C0-B49F-D527F7CAF3CF}"/>
          </ac:graphicFrameMkLst>
        </pc:graphicFrameChg>
      </pc:sldChg>
      <pc:sldChg chg="modSp add del mod">
        <pc:chgData name="Simone ABN" userId="da37d9cf-428e-499f-86d4-fdf95120f314" providerId="ADAL" clId="{44DBDA72-C2D8-4E64-95C0-F607041C9A9E}" dt="2025-06-04T17:56:25.147" v="1844" actId="47"/>
        <pc:sldMkLst>
          <pc:docMk/>
          <pc:sldMk cId="2239642241" sldId="279"/>
        </pc:sldMkLst>
        <pc:spChg chg="mod">
          <ac:chgData name="Simone ABN" userId="da37d9cf-428e-499f-86d4-fdf95120f314" providerId="ADAL" clId="{44DBDA72-C2D8-4E64-95C0-F607041C9A9E}" dt="2025-06-04T17:45:21.562" v="1825" actId="2711"/>
          <ac:spMkLst>
            <pc:docMk/>
            <pc:sldMk cId="2239642241" sldId="279"/>
            <ac:spMk id="2" creationId="{8262DB1B-5245-5BD5-9474-B0D08A6D4BC2}"/>
          </ac:spMkLst>
        </pc:spChg>
        <pc:spChg chg="mod">
          <ac:chgData name="Simone ABN" userId="da37d9cf-428e-499f-86d4-fdf95120f314" providerId="ADAL" clId="{44DBDA72-C2D8-4E64-95C0-F607041C9A9E}" dt="2025-06-04T17:45:30.722" v="1826" actId="1076"/>
          <ac:spMkLst>
            <pc:docMk/>
            <pc:sldMk cId="2239642241" sldId="279"/>
            <ac:spMk id="18" creationId="{FF8F9C19-7E69-1C78-30CA-5157556D1BA2}"/>
          </ac:spMkLst>
        </pc:spChg>
      </pc:sldChg>
      <pc:sldChg chg="del">
        <pc:chgData name="Simone ABN" userId="da37d9cf-428e-499f-86d4-fdf95120f314" providerId="ADAL" clId="{44DBDA72-C2D8-4E64-95C0-F607041C9A9E}" dt="2025-05-28T15:47:54.276" v="1115" actId="47"/>
        <pc:sldMkLst>
          <pc:docMk/>
          <pc:sldMk cId="1120268450" sldId="280"/>
        </pc:sldMkLst>
      </pc:sldChg>
      <pc:sldChg chg="modSp add del mod">
        <pc:chgData name="Simone ABN" userId="da37d9cf-428e-499f-86d4-fdf95120f314" providerId="ADAL" clId="{44DBDA72-C2D8-4E64-95C0-F607041C9A9E}" dt="2025-06-04T17:56:25.147" v="1844" actId="47"/>
        <pc:sldMkLst>
          <pc:docMk/>
          <pc:sldMk cId="1238552428" sldId="280"/>
        </pc:sldMkLst>
        <pc:spChg chg="mod">
          <ac:chgData name="Simone ABN" userId="da37d9cf-428e-499f-86d4-fdf95120f314" providerId="ADAL" clId="{44DBDA72-C2D8-4E64-95C0-F607041C9A9E}" dt="2025-06-04T17:46:39.193" v="1836" actId="1076"/>
          <ac:spMkLst>
            <pc:docMk/>
            <pc:sldMk cId="1238552428" sldId="280"/>
            <ac:spMk id="3" creationId="{0B0E1B52-3125-2643-46C7-D80B310FCFC1}"/>
          </ac:spMkLst>
        </pc:spChg>
        <pc:spChg chg="mod">
          <ac:chgData name="Simone ABN" userId="da37d9cf-428e-499f-86d4-fdf95120f314" providerId="ADAL" clId="{44DBDA72-C2D8-4E64-95C0-F607041C9A9E}" dt="2025-06-04T17:46:42.949" v="1837" actId="1076"/>
          <ac:spMkLst>
            <pc:docMk/>
            <pc:sldMk cId="1238552428" sldId="280"/>
            <ac:spMk id="4" creationId="{4AA2A102-2077-DF16-674D-C2E7A0C204C1}"/>
          </ac:spMkLst>
        </pc:spChg>
        <pc:spChg chg="mod">
          <ac:chgData name="Simone ABN" userId="da37d9cf-428e-499f-86d4-fdf95120f314" providerId="ADAL" clId="{44DBDA72-C2D8-4E64-95C0-F607041C9A9E}" dt="2025-06-04T17:46:46.974" v="1838" actId="1076"/>
          <ac:spMkLst>
            <pc:docMk/>
            <pc:sldMk cId="1238552428" sldId="280"/>
            <ac:spMk id="6" creationId="{D8E0BB2A-B577-08AB-97B6-E918A69327DB}"/>
          </ac:spMkLst>
        </pc:spChg>
      </pc:sldChg>
      <pc:sldChg chg="addSp delSp modSp add del mod">
        <pc:chgData name="Simone ABN" userId="da37d9cf-428e-499f-86d4-fdf95120f314" providerId="ADAL" clId="{44DBDA72-C2D8-4E64-95C0-F607041C9A9E}" dt="2025-06-05T11:01:15.382" v="1977" actId="2696"/>
        <pc:sldMkLst>
          <pc:docMk/>
          <pc:sldMk cId="1527794565" sldId="282"/>
        </pc:sldMkLst>
        <pc:spChg chg="mod">
          <ac:chgData name="Simone ABN" userId="da37d9cf-428e-499f-86d4-fdf95120f314" providerId="ADAL" clId="{44DBDA72-C2D8-4E64-95C0-F607041C9A9E}" dt="2025-06-04T17:34:37.002" v="1668" actId="1076"/>
          <ac:spMkLst>
            <pc:docMk/>
            <pc:sldMk cId="1527794565" sldId="282"/>
            <ac:spMk id="2" creationId="{F52504B0-768F-8CF9-C3A9-96528D428967}"/>
          </ac:spMkLst>
        </pc:spChg>
        <pc:spChg chg="mod">
          <ac:chgData name="Simone ABN" userId="da37d9cf-428e-499f-86d4-fdf95120f314" providerId="ADAL" clId="{44DBDA72-C2D8-4E64-95C0-F607041C9A9E}" dt="2025-06-04T17:35:02.414" v="1672" actId="255"/>
          <ac:spMkLst>
            <pc:docMk/>
            <pc:sldMk cId="1527794565" sldId="282"/>
            <ac:spMk id="4" creationId="{0DEC8421-96EF-A29F-8273-4CF688C22A03}"/>
          </ac:spMkLst>
        </pc:spChg>
        <pc:spChg chg="mod">
          <ac:chgData name="Simone ABN" userId="da37d9cf-428e-499f-86d4-fdf95120f314" providerId="ADAL" clId="{44DBDA72-C2D8-4E64-95C0-F607041C9A9E}" dt="2025-06-04T17:35:11.134" v="1673" actId="1076"/>
          <ac:spMkLst>
            <pc:docMk/>
            <pc:sldMk cId="1527794565" sldId="282"/>
            <ac:spMk id="5" creationId="{CA0DE329-7C59-4995-D740-71665FA35E6B}"/>
          </ac:spMkLst>
        </pc:spChg>
        <pc:spChg chg="add del mod">
          <ac:chgData name="Simone ABN" userId="da37d9cf-428e-499f-86d4-fdf95120f314" providerId="ADAL" clId="{44DBDA72-C2D8-4E64-95C0-F607041C9A9E}" dt="2025-06-04T17:34:28.522" v="1667" actId="478"/>
          <ac:spMkLst>
            <pc:docMk/>
            <pc:sldMk cId="1527794565" sldId="282"/>
            <ac:spMk id="6" creationId="{A3394F87-2E55-B6FA-9191-3CBC1DB33265}"/>
          </ac:spMkLst>
        </pc:spChg>
        <pc:picChg chg="add del mod">
          <ac:chgData name="Simone ABN" userId="da37d9cf-428e-499f-86d4-fdf95120f314" providerId="ADAL" clId="{44DBDA72-C2D8-4E64-95C0-F607041C9A9E}" dt="2025-06-04T14:01:02.892" v="1595" actId="478"/>
          <ac:picMkLst>
            <pc:docMk/>
            <pc:sldMk cId="1527794565" sldId="282"/>
            <ac:picMk id="3" creationId="{9F3BBD9F-5144-61EA-0B7C-1F7356EFB438}"/>
          </ac:picMkLst>
        </pc:picChg>
        <pc:picChg chg="add del mod">
          <ac:chgData name="Simone ABN" userId="da37d9cf-428e-499f-86d4-fdf95120f314" providerId="ADAL" clId="{44DBDA72-C2D8-4E64-95C0-F607041C9A9E}" dt="2025-06-04T17:35:12.166" v="1674" actId="1076"/>
          <ac:picMkLst>
            <pc:docMk/>
            <pc:sldMk cId="1527794565" sldId="282"/>
            <ac:picMk id="7" creationId="{120AD206-BA2C-5DDF-9A99-F9B0D7889987}"/>
          </ac:picMkLst>
        </pc:picChg>
      </pc:sldChg>
      <pc:sldChg chg="modSp add del mod">
        <pc:chgData name="Simone ABN" userId="da37d9cf-428e-499f-86d4-fdf95120f314" providerId="ADAL" clId="{44DBDA72-C2D8-4E64-95C0-F607041C9A9E}" dt="2025-06-05T11:01:03.608" v="1976"/>
        <pc:sldMkLst>
          <pc:docMk/>
          <pc:sldMk cId="4007904011" sldId="283"/>
        </pc:sldMkLst>
        <pc:spChg chg="mod">
          <ac:chgData name="Simone ABN" userId="da37d9cf-428e-499f-86d4-fdf95120f314" providerId="ADAL" clId="{44DBDA72-C2D8-4E64-95C0-F607041C9A9E}" dt="2025-06-04T17:36:01.269" v="1681" actId="1076"/>
          <ac:spMkLst>
            <pc:docMk/>
            <pc:sldMk cId="4007904011" sldId="283"/>
            <ac:spMk id="2" creationId="{47282269-CCB4-149B-5322-289BC8CB5BA9}"/>
          </ac:spMkLst>
        </pc:spChg>
        <pc:spChg chg="mod">
          <ac:chgData name="Simone ABN" userId="da37d9cf-428e-499f-86d4-fdf95120f314" providerId="ADAL" clId="{44DBDA72-C2D8-4E64-95C0-F607041C9A9E}" dt="2025-06-04T17:39:35.457" v="1740" actId="1076"/>
          <ac:spMkLst>
            <pc:docMk/>
            <pc:sldMk cId="4007904011" sldId="283"/>
            <ac:spMk id="4" creationId="{EE2CAABE-A080-4812-65B2-44A98BFBC38F}"/>
          </ac:spMkLst>
        </pc:spChg>
        <pc:spChg chg="mod">
          <ac:chgData name="Simone ABN" userId="da37d9cf-428e-499f-86d4-fdf95120f314" providerId="ADAL" clId="{44DBDA72-C2D8-4E64-95C0-F607041C9A9E}" dt="2025-06-04T17:35:50.591" v="1679" actId="2711"/>
          <ac:spMkLst>
            <pc:docMk/>
            <pc:sldMk cId="4007904011" sldId="283"/>
            <ac:spMk id="5" creationId="{2562F5E1-BE7E-1EBE-60A9-D408A1AA0101}"/>
          </ac:spMkLst>
        </pc:spChg>
      </pc:sldChg>
      <pc:sldChg chg="del">
        <pc:chgData name="Simone ABN" userId="da37d9cf-428e-499f-86d4-fdf95120f314" providerId="ADAL" clId="{44DBDA72-C2D8-4E64-95C0-F607041C9A9E}" dt="2025-05-28T15:47:54.276" v="1115" actId="47"/>
        <pc:sldMkLst>
          <pc:docMk/>
          <pc:sldMk cId="2505380940" sldId="291"/>
        </pc:sldMkLst>
      </pc:sldChg>
      <pc:sldChg chg="del">
        <pc:chgData name="Simone ABN" userId="da37d9cf-428e-499f-86d4-fdf95120f314" providerId="ADAL" clId="{44DBDA72-C2D8-4E64-95C0-F607041C9A9E}" dt="2025-05-28T15:47:54.276" v="1115" actId="47"/>
        <pc:sldMkLst>
          <pc:docMk/>
          <pc:sldMk cId="3677611383" sldId="304"/>
        </pc:sldMkLst>
      </pc:sldChg>
      <pc:sldChg chg="del">
        <pc:chgData name="Simone ABN" userId="da37d9cf-428e-499f-86d4-fdf95120f314" providerId="ADAL" clId="{44DBDA72-C2D8-4E64-95C0-F607041C9A9E}" dt="2025-05-28T15:47:54.276" v="1115" actId="47"/>
        <pc:sldMkLst>
          <pc:docMk/>
          <pc:sldMk cId="1335927747" sldId="305"/>
        </pc:sldMkLst>
      </pc:sldChg>
      <pc:sldChg chg="del">
        <pc:chgData name="Simone ABN" userId="da37d9cf-428e-499f-86d4-fdf95120f314" providerId="ADAL" clId="{44DBDA72-C2D8-4E64-95C0-F607041C9A9E}" dt="2025-05-28T15:47:54.276" v="1115" actId="47"/>
        <pc:sldMkLst>
          <pc:docMk/>
          <pc:sldMk cId="1753135401" sldId="306"/>
        </pc:sldMkLst>
      </pc:sldChg>
      <pc:sldChg chg="del">
        <pc:chgData name="Simone ABN" userId="da37d9cf-428e-499f-86d4-fdf95120f314" providerId="ADAL" clId="{44DBDA72-C2D8-4E64-95C0-F607041C9A9E}" dt="2025-05-28T15:47:54.276" v="1115" actId="47"/>
        <pc:sldMkLst>
          <pc:docMk/>
          <pc:sldMk cId="1162061773" sldId="309"/>
        </pc:sldMkLst>
      </pc:sldChg>
      <pc:sldChg chg="del">
        <pc:chgData name="Simone ABN" userId="da37d9cf-428e-499f-86d4-fdf95120f314" providerId="ADAL" clId="{44DBDA72-C2D8-4E64-95C0-F607041C9A9E}" dt="2025-05-28T15:47:54.276" v="1115" actId="47"/>
        <pc:sldMkLst>
          <pc:docMk/>
          <pc:sldMk cId="3872350827" sldId="319"/>
        </pc:sldMkLst>
      </pc:sldChg>
      <pc:sldChg chg="del">
        <pc:chgData name="Simone ABN" userId="da37d9cf-428e-499f-86d4-fdf95120f314" providerId="ADAL" clId="{44DBDA72-C2D8-4E64-95C0-F607041C9A9E}" dt="2025-05-28T15:47:54.276" v="1115" actId="47"/>
        <pc:sldMkLst>
          <pc:docMk/>
          <pc:sldMk cId="1438462289" sldId="320"/>
        </pc:sldMkLst>
      </pc:sldChg>
      <pc:sldChg chg="del">
        <pc:chgData name="Simone ABN" userId="da37d9cf-428e-499f-86d4-fdf95120f314" providerId="ADAL" clId="{44DBDA72-C2D8-4E64-95C0-F607041C9A9E}" dt="2025-05-28T15:47:54.276" v="1115" actId="47"/>
        <pc:sldMkLst>
          <pc:docMk/>
          <pc:sldMk cId="1740263278" sldId="325"/>
        </pc:sldMkLst>
      </pc:sldChg>
      <pc:sldChg chg="add del">
        <pc:chgData name="Simone ABN" userId="da37d9cf-428e-499f-86d4-fdf95120f314" providerId="ADAL" clId="{44DBDA72-C2D8-4E64-95C0-F607041C9A9E}" dt="2025-05-28T15:49:20.652" v="1119"/>
        <pc:sldMkLst>
          <pc:docMk/>
          <pc:sldMk cId="2308273095" sldId="328"/>
        </pc:sldMkLst>
      </pc:sldChg>
      <pc:sldChg chg="add del">
        <pc:chgData name="Simone ABN" userId="da37d9cf-428e-499f-86d4-fdf95120f314" providerId="ADAL" clId="{44DBDA72-C2D8-4E64-95C0-F607041C9A9E}" dt="2025-05-28T15:49:20.652" v="1119"/>
        <pc:sldMkLst>
          <pc:docMk/>
          <pc:sldMk cId="3306750101" sldId="329"/>
        </pc:sldMkLst>
      </pc:sldChg>
      <pc:sldChg chg="add del">
        <pc:chgData name="Simone ABN" userId="da37d9cf-428e-499f-86d4-fdf95120f314" providerId="ADAL" clId="{44DBDA72-C2D8-4E64-95C0-F607041C9A9E}" dt="2025-05-28T15:49:20.652" v="1119"/>
        <pc:sldMkLst>
          <pc:docMk/>
          <pc:sldMk cId="492502165" sldId="330"/>
        </pc:sldMkLst>
      </pc:sldChg>
      <pc:sldChg chg="del">
        <pc:chgData name="Simone ABN" userId="da37d9cf-428e-499f-86d4-fdf95120f314" providerId="ADAL" clId="{44DBDA72-C2D8-4E64-95C0-F607041C9A9E}" dt="2025-05-28T15:47:54.276" v="1115" actId="47"/>
        <pc:sldMkLst>
          <pc:docMk/>
          <pc:sldMk cId="1923869349" sldId="331"/>
        </pc:sldMkLst>
      </pc:sldChg>
      <pc:sldChg chg="del">
        <pc:chgData name="Simone ABN" userId="da37d9cf-428e-499f-86d4-fdf95120f314" providerId="ADAL" clId="{44DBDA72-C2D8-4E64-95C0-F607041C9A9E}" dt="2025-05-28T15:47:54.276" v="1115" actId="47"/>
        <pc:sldMkLst>
          <pc:docMk/>
          <pc:sldMk cId="1101664661" sldId="332"/>
        </pc:sldMkLst>
      </pc:sldChg>
      <pc:sldChg chg="del">
        <pc:chgData name="Simone ABN" userId="da37d9cf-428e-499f-86d4-fdf95120f314" providerId="ADAL" clId="{44DBDA72-C2D8-4E64-95C0-F607041C9A9E}" dt="2025-05-28T15:47:54.276" v="1115" actId="47"/>
        <pc:sldMkLst>
          <pc:docMk/>
          <pc:sldMk cId="3813127456" sldId="333"/>
        </pc:sldMkLst>
      </pc:sldChg>
      <pc:sldChg chg="del">
        <pc:chgData name="Simone ABN" userId="da37d9cf-428e-499f-86d4-fdf95120f314" providerId="ADAL" clId="{44DBDA72-C2D8-4E64-95C0-F607041C9A9E}" dt="2025-05-28T15:47:54.276" v="1115" actId="47"/>
        <pc:sldMkLst>
          <pc:docMk/>
          <pc:sldMk cId="1422518399" sldId="334"/>
        </pc:sldMkLst>
      </pc:sldChg>
      <pc:sldChg chg="del">
        <pc:chgData name="Simone ABN" userId="da37d9cf-428e-499f-86d4-fdf95120f314" providerId="ADAL" clId="{44DBDA72-C2D8-4E64-95C0-F607041C9A9E}" dt="2025-05-28T15:47:54.276" v="1115" actId="47"/>
        <pc:sldMkLst>
          <pc:docMk/>
          <pc:sldMk cId="448942849" sldId="335"/>
        </pc:sldMkLst>
      </pc:sldChg>
      <pc:sldChg chg="del">
        <pc:chgData name="Simone ABN" userId="da37d9cf-428e-499f-86d4-fdf95120f314" providerId="ADAL" clId="{44DBDA72-C2D8-4E64-95C0-F607041C9A9E}" dt="2025-05-28T15:47:54.276" v="1115" actId="47"/>
        <pc:sldMkLst>
          <pc:docMk/>
          <pc:sldMk cId="2284819613" sldId="336"/>
        </pc:sldMkLst>
      </pc:sldChg>
      <pc:sldChg chg="del">
        <pc:chgData name="Simone ABN" userId="da37d9cf-428e-499f-86d4-fdf95120f314" providerId="ADAL" clId="{44DBDA72-C2D8-4E64-95C0-F607041C9A9E}" dt="2025-05-28T15:47:54.276" v="1115" actId="47"/>
        <pc:sldMkLst>
          <pc:docMk/>
          <pc:sldMk cId="123393253" sldId="338"/>
        </pc:sldMkLst>
      </pc:sldChg>
      <pc:sldChg chg="modSp del mod">
        <pc:chgData name="Simone ABN" userId="da37d9cf-428e-499f-86d4-fdf95120f314" providerId="ADAL" clId="{44DBDA72-C2D8-4E64-95C0-F607041C9A9E}" dt="2025-05-28T15:48:10.228" v="1117" actId="2696"/>
        <pc:sldMkLst>
          <pc:docMk/>
          <pc:sldMk cId="995801397" sldId="340"/>
        </pc:sldMkLst>
      </pc:sldChg>
      <pc:sldChg chg="add">
        <pc:chgData name="Simone ABN" userId="da37d9cf-428e-499f-86d4-fdf95120f314" providerId="ADAL" clId="{44DBDA72-C2D8-4E64-95C0-F607041C9A9E}" dt="2025-05-28T15:49:20.652" v="1119"/>
        <pc:sldMkLst>
          <pc:docMk/>
          <pc:sldMk cId="1578468199" sldId="340"/>
        </pc:sldMkLst>
      </pc:sldChg>
      <pc:sldChg chg="add del">
        <pc:chgData name="Simone ABN" userId="da37d9cf-428e-499f-86d4-fdf95120f314" providerId="ADAL" clId="{44DBDA72-C2D8-4E64-95C0-F607041C9A9E}" dt="2025-05-28T15:49:20.652" v="1119"/>
        <pc:sldMkLst>
          <pc:docMk/>
          <pc:sldMk cId="345538285" sldId="341"/>
        </pc:sldMkLst>
      </pc:sldChg>
      <pc:sldChg chg="modSp mod">
        <pc:chgData name="Simone ABN" userId="da37d9cf-428e-499f-86d4-fdf95120f314" providerId="ADAL" clId="{44DBDA72-C2D8-4E64-95C0-F607041C9A9E}" dt="2025-06-03T15:44:46.428" v="1402" actId="20577"/>
        <pc:sldMkLst>
          <pc:docMk/>
          <pc:sldMk cId="64770229" sldId="343"/>
        </pc:sldMkLst>
        <pc:spChg chg="mod">
          <ac:chgData name="Simone ABN" userId="da37d9cf-428e-499f-86d4-fdf95120f314" providerId="ADAL" clId="{44DBDA72-C2D8-4E64-95C0-F607041C9A9E}" dt="2025-06-03T15:44:33.384" v="1380" actId="20577"/>
          <ac:spMkLst>
            <pc:docMk/>
            <pc:sldMk cId="64770229" sldId="343"/>
            <ac:spMk id="2" creationId="{39B46FCE-848D-CBBD-D6FA-63AC0CDD29C4}"/>
          </ac:spMkLst>
        </pc:spChg>
        <pc:spChg chg="mod">
          <ac:chgData name="Simone ABN" userId="da37d9cf-428e-499f-86d4-fdf95120f314" providerId="ADAL" clId="{44DBDA72-C2D8-4E64-95C0-F607041C9A9E}" dt="2025-06-03T15:44:46.428" v="1402" actId="20577"/>
          <ac:spMkLst>
            <pc:docMk/>
            <pc:sldMk cId="64770229" sldId="343"/>
            <ac:spMk id="4" creationId="{CA34C292-80A7-7301-6BC1-6A212B1A975D}"/>
          </ac:spMkLst>
        </pc:spChg>
      </pc:sldChg>
      <pc:sldChg chg="del">
        <pc:chgData name="Simone ABN" userId="da37d9cf-428e-499f-86d4-fdf95120f314" providerId="ADAL" clId="{44DBDA72-C2D8-4E64-95C0-F607041C9A9E}" dt="2025-05-28T15:47:54.276" v="1115" actId="47"/>
        <pc:sldMkLst>
          <pc:docMk/>
          <pc:sldMk cId="3011784215" sldId="346"/>
        </pc:sldMkLst>
      </pc:sldChg>
      <pc:sldChg chg="add">
        <pc:chgData name="Simone ABN" userId="da37d9cf-428e-499f-86d4-fdf95120f314" providerId="ADAL" clId="{44DBDA72-C2D8-4E64-95C0-F607041C9A9E}" dt="2025-05-28T15:49:20.652" v="1119"/>
        <pc:sldMkLst>
          <pc:docMk/>
          <pc:sldMk cId="4188134503" sldId="346"/>
        </pc:sldMkLst>
      </pc:sldChg>
      <pc:sldChg chg="addSp delSp modSp mod">
        <pc:chgData name="Simone ABN" userId="da37d9cf-428e-499f-86d4-fdf95120f314" providerId="ADAL" clId="{44DBDA72-C2D8-4E64-95C0-F607041C9A9E}" dt="2025-06-02T12:10:56.455" v="1361" actId="14100"/>
        <pc:sldMkLst>
          <pc:docMk/>
          <pc:sldMk cId="130524155" sldId="353"/>
        </pc:sldMkLst>
        <pc:spChg chg="mod">
          <ac:chgData name="Simone ABN" userId="da37d9cf-428e-499f-86d4-fdf95120f314" providerId="ADAL" clId="{44DBDA72-C2D8-4E64-95C0-F607041C9A9E}" dt="2025-06-02T11:55:22.187" v="1340" actId="20577"/>
          <ac:spMkLst>
            <pc:docMk/>
            <pc:sldMk cId="130524155" sldId="353"/>
            <ac:spMk id="4" creationId="{CA34C292-80A7-7301-6BC1-6A212B1A975D}"/>
          </ac:spMkLst>
        </pc:spChg>
        <pc:graphicFrameChg chg="add mod">
          <ac:chgData name="Simone ABN" userId="da37d9cf-428e-499f-86d4-fdf95120f314" providerId="ADAL" clId="{44DBDA72-C2D8-4E64-95C0-F607041C9A9E}" dt="2025-06-02T12:10:56.455" v="1361" actId="14100"/>
          <ac:graphicFrameMkLst>
            <pc:docMk/>
            <pc:sldMk cId="130524155" sldId="353"/>
            <ac:graphicFrameMk id="2" creationId="{F9EB2EFC-5E48-A2A6-80AB-602C9EA7BE12}"/>
          </ac:graphicFrameMkLst>
        </pc:graphicFrameChg>
      </pc:sldChg>
      <pc:sldChg chg="addSp delSp modSp mod">
        <pc:chgData name="Simone ABN" userId="da37d9cf-428e-499f-86d4-fdf95120f314" providerId="ADAL" clId="{44DBDA72-C2D8-4E64-95C0-F607041C9A9E}" dt="2025-06-02T12:09:59.221" v="1348" actId="1076"/>
        <pc:sldMkLst>
          <pc:docMk/>
          <pc:sldMk cId="2793109127" sldId="354"/>
        </pc:sldMkLst>
        <pc:spChg chg="mod">
          <ac:chgData name="Simone ABN" userId="da37d9cf-428e-499f-86d4-fdf95120f314" providerId="ADAL" clId="{44DBDA72-C2D8-4E64-95C0-F607041C9A9E}" dt="2025-06-02T11:53:47.908" v="1335" actId="20577"/>
          <ac:spMkLst>
            <pc:docMk/>
            <pc:sldMk cId="2793109127" sldId="354"/>
            <ac:spMk id="4" creationId="{CA34C292-80A7-7301-6BC1-6A212B1A975D}"/>
          </ac:spMkLst>
        </pc:spChg>
        <pc:graphicFrameChg chg="mod">
          <ac:chgData name="Simone ABN" userId="da37d9cf-428e-499f-86d4-fdf95120f314" providerId="ADAL" clId="{44DBDA72-C2D8-4E64-95C0-F607041C9A9E}" dt="2025-06-02T11:53:33.412" v="1317" actId="1076"/>
          <ac:graphicFrameMkLst>
            <pc:docMk/>
            <pc:sldMk cId="2793109127" sldId="354"/>
            <ac:graphicFrameMk id="2" creationId="{B8B0A44D-7CBC-F687-1411-480EA43DE84E}"/>
          </ac:graphicFrameMkLst>
        </pc:graphicFrameChg>
        <pc:graphicFrameChg chg="add mod">
          <ac:chgData name="Simone ABN" userId="da37d9cf-428e-499f-86d4-fdf95120f314" providerId="ADAL" clId="{44DBDA72-C2D8-4E64-95C0-F607041C9A9E}" dt="2025-06-02T12:09:59.221" v="1348" actId="1076"/>
          <ac:graphicFrameMkLst>
            <pc:docMk/>
            <pc:sldMk cId="2793109127" sldId="354"/>
            <ac:graphicFrameMk id="7" creationId="{AE449F27-4392-8B99-6F39-FD1F47B1E22D}"/>
          </ac:graphicFrameMkLst>
        </pc:graphicFrameChg>
      </pc:sldChg>
      <pc:sldChg chg="add">
        <pc:chgData name="Simone ABN" userId="da37d9cf-428e-499f-86d4-fdf95120f314" providerId="ADAL" clId="{44DBDA72-C2D8-4E64-95C0-F607041C9A9E}" dt="2025-05-28T19:27:52.280" v="1283"/>
        <pc:sldMkLst>
          <pc:docMk/>
          <pc:sldMk cId="2606544024" sldId="356"/>
        </pc:sldMkLst>
      </pc:sldChg>
      <pc:sldChg chg="add">
        <pc:chgData name="Simone ABN" userId="da37d9cf-428e-499f-86d4-fdf95120f314" providerId="ADAL" clId="{44DBDA72-C2D8-4E64-95C0-F607041C9A9E}" dt="2025-05-28T19:27:52.280" v="1283"/>
        <pc:sldMkLst>
          <pc:docMk/>
          <pc:sldMk cId="211693327" sldId="357"/>
        </pc:sldMkLst>
      </pc:sldChg>
      <pc:sldChg chg="add">
        <pc:chgData name="Simone ABN" userId="da37d9cf-428e-499f-86d4-fdf95120f314" providerId="ADAL" clId="{44DBDA72-C2D8-4E64-95C0-F607041C9A9E}" dt="2025-05-28T19:27:52.280" v="1283"/>
        <pc:sldMkLst>
          <pc:docMk/>
          <pc:sldMk cId="2986044877" sldId="358"/>
        </pc:sldMkLst>
      </pc:sldChg>
      <pc:sldChg chg="add">
        <pc:chgData name="Simone ABN" userId="da37d9cf-428e-499f-86d4-fdf95120f314" providerId="ADAL" clId="{44DBDA72-C2D8-4E64-95C0-F607041C9A9E}" dt="2025-05-28T19:27:52.280" v="1283"/>
        <pc:sldMkLst>
          <pc:docMk/>
          <pc:sldMk cId="1834692914" sldId="359"/>
        </pc:sldMkLst>
      </pc:sldChg>
      <pc:sldChg chg="add">
        <pc:chgData name="Simone ABN" userId="da37d9cf-428e-499f-86d4-fdf95120f314" providerId="ADAL" clId="{44DBDA72-C2D8-4E64-95C0-F607041C9A9E}" dt="2025-05-28T19:27:52.280" v="1283"/>
        <pc:sldMkLst>
          <pc:docMk/>
          <pc:sldMk cId="801046098" sldId="360"/>
        </pc:sldMkLst>
      </pc:sldChg>
      <pc:sldChg chg="add">
        <pc:chgData name="Simone ABN" userId="da37d9cf-428e-499f-86d4-fdf95120f314" providerId="ADAL" clId="{44DBDA72-C2D8-4E64-95C0-F607041C9A9E}" dt="2025-05-28T19:27:52.280" v="1283"/>
        <pc:sldMkLst>
          <pc:docMk/>
          <pc:sldMk cId="58106746" sldId="361"/>
        </pc:sldMkLst>
      </pc:sldChg>
      <pc:sldChg chg="add">
        <pc:chgData name="Simone ABN" userId="da37d9cf-428e-499f-86d4-fdf95120f314" providerId="ADAL" clId="{44DBDA72-C2D8-4E64-95C0-F607041C9A9E}" dt="2025-05-28T19:27:52.280" v="1283"/>
        <pc:sldMkLst>
          <pc:docMk/>
          <pc:sldMk cId="768947036" sldId="363"/>
        </pc:sldMkLst>
      </pc:sldChg>
      <pc:sldChg chg="add">
        <pc:chgData name="Simone ABN" userId="da37d9cf-428e-499f-86d4-fdf95120f314" providerId="ADAL" clId="{44DBDA72-C2D8-4E64-95C0-F607041C9A9E}" dt="2025-05-28T19:27:52.280" v="1283"/>
        <pc:sldMkLst>
          <pc:docMk/>
          <pc:sldMk cId="2797127947" sldId="364"/>
        </pc:sldMkLst>
      </pc:sldChg>
      <pc:sldChg chg="modSp mod">
        <pc:chgData name="Simone ABN" userId="da37d9cf-428e-499f-86d4-fdf95120f314" providerId="ADAL" clId="{44DBDA72-C2D8-4E64-95C0-F607041C9A9E}" dt="2025-06-03T15:37:23.156" v="1371"/>
        <pc:sldMkLst>
          <pc:docMk/>
          <pc:sldMk cId="2791733708" sldId="366"/>
        </pc:sldMkLst>
        <pc:spChg chg="mod">
          <ac:chgData name="Simone ABN" userId="da37d9cf-428e-499f-86d4-fdf95120f314" providerId="ADAL" clId="{44DBDA72-C2D8-4E64-95C0-F607041C9A9E}" dt="2025-06-03T15:37:23.156" v="1371"/>
          <ac:spMkLst>
            <pc:docMk/>
            <pc:sldMk cId="2791733708" sldId="366"/>
            <ac:spMk id="2" creationId="{335EF228-E413-E1EA-3C6D-E33F464A3C13}"/>
          </ac:spMkLst>
        </pc:spChg>
      </pc:sldChg>
      <pc:sldChg chg="modSp mod">
        <pc:chgData name="Simone ABN" userId="da37d9cf-428e-499f-86d4-fdf95120f314" providerId="ADAL" clId="{44DBDA72-C2D8-4E64-95C0-F607041C9A9E}" dt="2025-05-20T11:53:59.562" v="64" actId="1076"/>
        <pc:sldMkLst>
          <pc:docMk/>
          <pc:sldMk cId="524156398" sldId="368"/>
        </pc:sldMkLst>
        <pc:spChg chg="mod">
          <ac:chgData name="Simone ABN" userId="da37d9cf-428e-499f-86d4-fdf95120f314" providerId="ADAL" clId="{44DBDA72-C2D8-4E64-95C0-F607041C9A9E}" dt="2025-05-20T11:53:59.562" v="64" actId="1076"/>
          <ac:spMkLst>
            <pc:docMk/>
            <pc:sldMk cId="524156398" sldId="368"/>
            <ac:spMk id="2" creationId="{335EF228-E413-E1EA-3C6D-E33F464A3C13}"/>
          </ac:spMkLst>
        </pc:spChg>
      </pc:sldChg>
      <pc:sldChg chg="addSp delSp mod">
        <pc:chgData name="Simone ABN" userId="da37d9cf-428e-499f-86d4-fdf95120f314" providerId="ADAL" clId="{44DBDA72-C2D8-4E64-95C0-F607041C9A9E}" dt="2025-06-03T12:19:56.076" v="1365" actId="478"/>
        <pc:sldMkLst>
          <pc:docMk/>
          <pc:sldMk cId="563778597" sldId="370"/>
        </pc:sldMkLst>
      </pc:sldChg>
      <pc:sldChg chg="modSp mod">
        <pc:chgData name="Simone ABN" userId="da37d9cf-428e-499f-86d4-fdf95120f314" providerId="ADAL" clId="{44DBDA72-C2D8-4E64-95C0-F607041C9A9E}" dt="2025-05-26T20:33:20.684" v="472" actId="21"/>
        <pc:sldMkLst>
          <pc:docMk/>
          <pc:sldMk cId="2531798002" sldId="372"/>
        </pc:sldMkLst>
        <pc:spChg chg="mod">
          <ac:chgData name="Simone ABN" userId="da37d9cf-428e-499f-86d4-fdf95120f314" providerId="ADAL" clId="{44DBDA72-C2D8-4E64-95C0-F607041C9A9E}" dt="2025-05-26T20:33:20.684" v="472" actId="21"/>
          <ac:spMkLst>
            <pc:docMk/>
            <pc:sldMk cId="2531798002" sldId="372"/>
            <ac:spMk id="2" creationId="{FB3C5743-F792-5F25-E129-8A7BD6CCEDFD}"/>
          </ac:spMkLst>
        </pc:spChg>
      </pc:sldChg>
      <pc:sldChg chg="addSp delSp modSp mod">
        <pc:chgData name="Simone ABN" userId="da37d9cf-428e-499f-86d4-fdf95120f314" providerId="ADAL" clId="{44DBDA72-C2D8-4E64-95C0-F607041C9A9E}" dt="2025-06-05T14:17:36.534" v="2229" actId="1076"/>
        <pc:sldMkLst>
          <pc:docMk/>
          <pc:sldMk cId="481250870" sldId="385"/>
        </pc:sldMkLst>
        <pc:spChg chg="del mod">
          <ac:chgData name="Simone ABN" userId="da37d9cf-428e-499f-86d4-fdf95120f314" providerId="ADAL" clId="{44DBDA72-C2D8-4E64-95C0-F607041C9A9E}" dt="2025-06-05T13:34:42.483" v="2113" actId="478"/>
          <ac:spMkLst>
            <pc:docMk/>
            <pc:sldMk cId="481250870" sldId="385"/>
            <ac:spMk id="2" creationId="{392BC7D3-3F73-A018-2EBD-7335E4ED9891}"/>
          </ac:spMkLst>
        </pc:spChg>
        <pc:spChg chg="mod">
          <ac:chgData name="Simone ABN" userId="da37d9cf-428e-499f-86d4-fdf95120f314" providerId="ADAL" clId="{44DBDA72-C2D8-4E64-95C0-F607041C9A9E}" dt="2025-06-05T13:34:57.369" v="2118" actId="14100"/>
          <ac:spMkLst>
            <pc:docMk/>
            <pc:sldMk cId="481250870" sldId="385"/>
            <ac:spMk id="6" creationId="{106176EB-0B8B-402D-11CD-7CB912AFC485}"/>
          </ac:spMkLst>
        </pc:spChg>
        <pc:picChg chg="add mod">
          <ac:chgData name="Simone ABN" userId="da37d9cf-428e-499f-86d4-fdf95120f314" providerId="ADAL" clId="{44DBDA72-C2D8-4E64-95C0-F607041C9A9E}" dt="2025-06-05T14:17:36.534" v="2229" actId="1076"/>
          <ac:picMkLst>
            <pc:docMk/>
            <pc:sldMk cId="481250870" sldId="385"/>
            <ac:picMk id="7" creationId="{AB650EFF-8E51-B26D-44ED-61A69D3E1AA6}"/>
          </ac:picMkLst>
        </pc:picChg>
      </pc:sldChg>
      <pc:sldChg chg="addSp delSp modSp mod">
        <pc:chgData name="Simone ABN" userId="da37d9cf-428e-499f-86d4-fdf95120f314" providerId="ADAL" clId="{44DBDA72-C2D8-4E64-95C0-F607041C9A9E}" dt="2025-05-26T20:36:57.077" v="608" actId="21"/>
        <pc:sldMkLst>
          <pc:docMk/>
          <pc:sldMk cId="395684297" sldId="402"/>
        </pc:sldMkLst>
        <pc:spChg chg="mod">
          <ac:chgData name="Simone ABN" userId="da37d9cf-428e-499f-86d4-fdf95120f314" providerId="ADAL" clId="{44DBDA72-C2D8-4E64-95C0-F607041C9A9E}" dt="2025-05-26T20:36:57.077" v="608" actId="21"/>
          <ac:spMkLst>
            <pc:docMk/>
            <pc:sldMk cId="395684297" sldId="402"/>
            <ac:spMk id="2" creationId="{34E75244-DB98-97D2-4BAC-EAA4AE810E47}"/>
          </ac:spMkLst>
        </pc:spChg>
        <pc:picChg chg="mod">
          <ac:chgData name="Simone ABN" userId="da37d9cf-428e-499f-86d4-fdf95120f314" providerId="ADAL" clId="{44DBDA72-C2D8-4E64-95C0-F607041C9A9E}" dt="2025-05-26T20:36:20.308" v="603" actId="1076"/>
          <ac:picMkLst>
            <pc:docMk/>
            <pc:sldMk cId="395684297" sldId="402"/>
            <ac:picMk id="3" creationId="{655FC8DB-506A-9BE8-C948-320397DB7821}"/>
          </ac:picMkLst>
        </pc:picChg>
      </pc:sldChg>
      <pc:sldChg chg="delSp modSp mod">
        <pc:chgData name="Simone ABN" userId="da37d9cf-428e-499f-86d4-fdf95120f314" providerId="ADAL" clId="{44DBDA72-C2D8-4E64-95C0-F607041C9A9E}" dt="2025-06-03T12:13:38.152" v="1364"/>
        <pc:sldMkLst>
          <pc:docMk/>
          <pc:sldMk cId="1766256420" sldId="403"/>
        </pc:sldMkLst>
      </pc:sldChg>
      <pc:sldChg chg="del">
        <pc:chgData name="Simone ABN" userId="da37d9cf-428e-499f-86d4-fdf95120f314" providerId="ADAL" clId="{44DBDA72-C2D8-4E64-95C0-F607041C9A9E}" dt="2025-05-26T20:37:23.747" v="611" actId="2696"/>
        <pc:sldMkLst>
          <pc:docMk/>
          <pc:sldMk cId="529615436" sldId="407"/>
        </pc:sldMkLst>
      </pc:sldChg>
      <pc:sldChg chg="del">
        <pc:chgData name="Simone ABN" userId="da37d9cf-428e-499f-86d4-fdf95120f314" providerId="ADAL" clId="{44DBDA72-C2D8-4E64-95C0-F607041C9A9E}" dt="2025-05-26T20:37:26.025" v="612" actId="2696"/>
        <pc:sldMkLst>
          <pc:docMk/>
          <pc:sldMk cId="4187665149" sldId="408"/>
        </pc:sldMkLst>
      </pc:sldChg>
      <pc:sldChg chg="del">
        <pc:chgData name="Simone ABN" userId="da37d9cf-428e-499f-86d4-fdf95120f314" providerId="ADAL" clId="{44DBDA72-C2D8-4E64-95C0-F607041C9A9E}" dt="2025-05-26T20:37:28.495" v="613" actId="2696"/>
        <pc:sldMkLst>
          <pc:docMk/>
          <pc:sldMk cId="351351534" sldId="409"/>
        </pc:sldMkLst>
      </pc:sldChg>
      <pc:sldChg chg="del">
        <pc:chgData name="Simone ABN" userId="da37d9cf-428e-499f-86d4-fdf95120f314" providerId="ADAL" clId="{44DBDA72-C2D8-4E64-95C0-F607041C9A9E}" dt="2025-05-26T20:37:37.989" v="616" actId="2696"/>
        <pc:sldMkLst>
          <pc:docMk/>
          <pc:sldMk cId="2746654430" sldId="410"/>
        </pc:sldMkLst>
      </pc:sldChg>
      <pc:sldChg chg="del">
        <pc:chgData name="Simone ABN" userId="da37d9cf-428e-499f-86d4-fdf95120f314" providerId="ADAL" clId="{44DBDA72-C2D8-4E64-95C0-F607041C9A9E}" dt="2025-05-26T20:37:41.082" v="617" actId="2696"/>
        <pc:sldMkLst>
          <pc:docMk/>
          <pc:sldMk cId="1097069005" sldId="411"/>
        </pc:sldMkLst>
      </pc:sldChg>
      <pc:sldChg chg="del">
        <pc:chgData name="Simone ABN" userId="da37d9cf-428e-499f-86d4-fdf95120f314" providerId="ADAL" clId="{44DBDA72-C2D8-4E64-95C0-F607041C9A9E}" dt="2025-05-26T20:37:44.541" v="618" actId="2696"/>
        <pc:sldMkLst>
          <pc:docMk/>
          <pc:sldMk cId="961754713" sldId="412"/>
        </pc:sldMkLst>
      </pc:sldChg>
      <pc:sldChg chg="del">
        <pc:chgData name="Simone ABN" userId="da37d9cf-428e-499f-86d4-fdf95120f314" providerId="ADAL" clId="{44DBDA72-C2D8-4E64-95C0-F607041C9A9E}" dt="2025-05-26T20:37:46.919" v="619" actId="2696"/>
        <pc:sldMkLst>
          <pc:docMk/>
          <pc:sldMk cId="1565273409" sldId="413"/>
        </pc:sldMkLst>
      </pc:sldChg>
      <pc:sldChg chg="del">
        <pc:chgData name="Simone ABN" userId="da37d9cf-428e-499f-86d4-fdf95120f314" providerId="ADAL" clId="{44DBDA72-C2D8-4E64-95C0-F607041C9A9E}" dt="2025-05-26T20:37:49.385" v="620" actId="2696"/>
        <pc:sldMkLst>
          <pc:docMk/>
          <pc:sldMk cId="3115937320" sldId="414"/>
        </pc:sldMkLst>
      </pc:sldChg>
      <pc:sldChg chg="del">
        <pc:chgData name="Simone ABN" userId="da37d9cf-428e-499f-86d4-fdf95120f314" providerId="ADAL" clId="{44DBDA72-C2D8-4E64-95C0-F607041C9A9E}" dt="2025-05-26T20:37:51.521" v="621" actId="2696"/>
        <pc:sldMkLst>
          <pc:docMk/>
          <pc:sldMk cId="2099799395" sldId="415"/>
        </pc:sldMkLst>
      </pc:sldChg>
      <pc:sldChg chg="del">
        <pc:chgData name="Simone ABN" userId="da37d9cf-428e-499f-86d4-fdf95120f314" providerId="ADAL" clId="{44DBDA72-C2D8-4E64-95C0-F607041C9A9E}" dt="2025-05-26T20:37:55.437" v="622" actId="2696"/>
        <pc:sldMkLst>
          <pc:docMk/>
          <pc:sldMk cId="2341319970" sldId="416"/>
        </pc:sldMkLst>
      </pc:sldChg>
      <pc:sldChg chg="del">
        <pc:chgData name="Simone ABN" userId="da37d9cf-428e-499f-86d4-fdf95120f314" providerId="ADAL" clId="{44DBDA72-C2D8-4E64-95C0-F607041C9A9E}" dt="2025-05-28T19:27:33.803" v="1282" actId="47"/>
        <pc:sldMkLst>
          <pc:docMk/>
          <pc:sldMk cId="297958810" sldId="423"/>
        </pc:sldMkLst>
      </pc:sldChg>
      <pc:sldChg chg="del">
        <pc:chgData name="Simone ABN" userId="da37d9cf-428e-499f-86d4-fdf95120f314" providerId="ADAL" clId="{44DBDA72-C2D8-4E64-95C0-F607041C9A9E}" dt="2025-05-28T19:27:33.803" v="1282" actId="47"/>
        <pc:sldMkLst>
          <pc:docMk/>
          <pc:sldMk cId="682872231" sldId="424"/>
        </pc:sldMkLst>
      </pc:sldChg>
      <pc:sldChg chg="del">
        <pc:chgData name="Simone ABN" userId="da37d9cf-428e-499f-86d4-fdf95120f314" providerId="ADAL" clId="{44DBDA72-C2D8-4E64-95C0-F607041C9A9E}" dt="2025-05-28T19:27:33.803" v="1282" actId="47"/>
        <pc:sldMkLst>
          <pc:docMk/>
          <pc:sldMk cId="1894790109" sldId="425"/>
        </pc:sldMkLst>
      </pc:sldChg>
      <pc:sldChg chg="del">
        <pc:chgData name="Simone ABN" userId="da37d9cf-428e-499f-86d4-fdf95120f314" providerId="ADAL" clId="{44DBDA72-C2D8-4E64-95C0-F607041C9A9E}" dt="2025-05-28T19:27:33.803" v="1282" actId="47"/>
        <pc:sldMkLst>
          <pc:docMk/>
          <pc:sldMk cId="4061778149" sldId="426"/>
        </pc:sldMkLst>
      </pc:sldChg>
      <pc:sldChg chg="del">
        <pc:chgData name="Simone ABN" userId="da37d9cf-428e-499f-86d4-fdf95120f314" providerId="ADAL" clId="{44DBDA72-C2D8-4E64-95C0-F607041C9A9E}" dt="2025-05-28T19:27:33.803" v="1282" actId="47"/>
        <pc:sldMkLst>
          <pc:docMk/>
          <pc:sldMk cId="2116759507" sldId="427"/>
        </pc:sldMkLst>
      </pc:sldChg>
      <pc:sldChg chg="del">
        <pc:chgData name="Simone ABN" userId="da37d9cf-428e-499f-86d4-fdf95120f314" providerId="ADAL" clId="{44DBDA72-C2D8-4E64-95C0-F607041C9A9E}" dt="2025-05-28T19:27:33.803" v="1282" actId="47"/>
        <pc:sldMkLst>
          <pc:docMk/>
          <pc:sldMk cId="2002627211" sldId="428"/>
        </pc:sldMkLst>
      </pc:sldChg>
      <pc:sldChg chg="del">
        <pc:chgData name="Simone ABN" userId="da37d9cf-428e-499f-86d4-fdf95120f314" providerId="ADAL" clId="{44DBDA72-C2D8-4E64-95C0-F607041C9A9E}" dt="2025-05-28T19:27:33.803" v="1282" actId="47"/>
        <pc:sldMkLst>
          <pc:docMk/>
          <pc:sldMk cId="1922239229" sldId="429"/>
        </pc:sldMkLst>
      </pc:sldChg>
      <pc:sldChg chg="del">
        <pc:chgData name="Simone ABN" userId="da37d9cf-428e-499f-86d4-fdf95120f314" providerId="ADAL" clId="{44DBDA72-C2D8-4E64-95C0-F607041C9A9E}" dt="2025-05-28T19:27:33.803" v="1282" actId="47"/>
        <pc:sldMkLst>
          <pc:docMk/>
          <pc:sldMk cId="3736808117" sldId="430"/>
        </pc:sldMkLst>
      </pc:sldChg>
      <pc:sldChg chg="del">
        <pc:chgData name="Simone ABN" userId="da37d9cf-428e-499f-86d4-fdf95120f314" providerId="ADAL" clId="{44DBDA72-C2D8-4E64-95C0-F607041C9A9E}" dt="2025-05-28T19:27:33.803" v="1282" actId="47"/>
        <pc:sldMkLst>
          <pc:docMk/>
          <pc:sldMk cId="3049392199" sldId="431"/>
        </pc:sldMkLst>
      </pc:sldChg>
      <pc:sldChg chg="del">
        <pc:chgData name="Simone ABN" userId="da37d9cf-428e-499f-86d4-fdf95120f314" providerId="ADAL" clId="{44DBDA72-C2D8-4E64-95C0-F607041C9A9E}" dt="2025-05-28T19:27:33.803" v="1282" actId="47"/>
        <pc:sldMkLst>
          <pc:docMk/>
          <pc:sldMk cId="2689521006" sldId="432"/>
        </pc:sldMkLst>
      </pc:sldChg>
      <pc:sldChg chg="del">
        <pc:chgData name="Simone ABN" userId="da37d9cf-428e-499f-86d4-fdf95120f314" providerId="ADAL" clId="{44DBDA72-C2D8-4E64-95C0-F607041C9A9E}" dt="2025-05-28T15:47:54.276" v="1115" actId="47"/>
        <pc:sldMkLst>
          <pc:docMk/>
          <pc:sldMk cId="1328064141" sldId="434"/>
        </pc:sldMkLst>
      </pc:sldChg>
      <pc:sldChg chg="del">
        <pc:chgData name="Simone ABN" userId="da37d9cf-428e-499f-86d4-fdf95120f314" providerId="ADAL" clId="{44DBDA72-C2D8-4E64-95C0-F607041C9A9E}" dt="2025-05-28T15:47:54.276" v="1115" actId="47"/>
        <pc:sldMkLst>
          <pc:docMk/>
          <pc:sldMk cId="2536718620" sldId="435"/>
        </pc:sldMkLst>
      </pc:sldChg>
      <pc:sldChg chg="del">
        <pc:chgData name="Simone ABN" userId="da37d9cf-428e-499f-86d4-fdf95120f314" providerId="ADAL" clId="{44DBDA72-C2D8-4E64-95C0-F607041C9A9E}" dt="2025-05-28T15:47:54.276" v="1115" actId="47"/>
        <pc:sldMkLst>
          <pc:docMk/>
          <pc:sldMk cId="2575583279" sldId="436"/>
        </pc:sldMkLst>
      </pc:sldChg>
      <pc:sldChg chg="del">
        <pc:chgData name="Simone ABN" userId="da37d9cf-428e-499f-86d4-fdf95120f314" providerId="ADAL" clId="{44DBDA72-C2D8-4E64-95C0-F607041C9A9E}" dt="2025-05-28T15:47:54.276" v="1115" actId="47"/>
        <pc:sldMkLst>
          <pc:docMk/>
          <pc:sldMk cId="216376731" sldId="437"/>
        </pc:sldMkLst>
      </pc:sldChg>
      <pc:sldChg chg="del">
        <pc:chgData name="Simone ABN" userId="da37d9cf-428e-499f-86d4-fdf95120f314" providerId="ADAL" clId="{44DBDA72-C2D8-4E64-95C0-F607041C9A9E}" dt="2025-05-28T15:47:54.276" v="1115" actId="47"/>
        <pc:sldMkLst>
          <pc:docMk/>
          <pc:sldMk cId="1951731124" sldId="438"/>
        </pc:sldMkLst>
      </pc:sldChg>
      <pc:sldChg chg="del">
        <pc:chgData name="Simone ABN" userId="da37d9cf-428e-499f-86d4-fdf95120f314" providerId="ADAL" clId="{44DBDA72-C2D8-4E64-95C0-F607041C9A9E}" dt="2025-05-28T15:47:54.276" v="1115" actId="47"/>
        <pc:sldMkLst>
          <pc:docMk/>
          <pc:sldMk cId="1875797302" sldId="439"/>
        </pc:sldMkLst>
      </pc:sldChg>
      <pc:sldChg chg="del">
        <pc:chgData name="Simone ABN" userId="da37d9cf-428e-499f-86d4-fdf95120f314" providerId="ADAL" clId="{44DBDA72-C2D8-4E64-95C0-F607041C9A9E}" dt="2025-05-28T15:47:54.276" v="1115" actId="47"/>
        <pc:sldMkLst>
          <pc:docMk/>
          <pc:sldMk cId="1799252830" sldId="440"/>
        </pc:sldMkLst>
      </pc:sldChg>
      <pc:sldChg chg="del">
        <pc:chgData name="Simone ABN" userId="da37d9cf-428e-499f-86d4-fdf95120f314" providerId="ADAL" clId="{44DBDA72-C2D8-4E64-95C0-F607041C9A9E}" dt="2025-05-28T15:47:54.276" v="1115" actId="47"/>
        <pc:sldMkLst>
          <pc:docMk/>
          <pc:sldMk cId="3640739474" sldId="441"/>
        </pc:sldMkLst>
      </pc:sldChg>
      <pc:sldChg chg="del">
        <pc:chgData name="Simone ABN" userId="da37d9cf-428e-499f-86d4-fdf95120f314" providerId="ADAL" clId="{44DBDA72-C2D8-4E64-95C0-F607041C9A9E}" dt="2025-05-28T15:47:54.276" v="1115" actId="47"/>
        <pc:sldMkLst>
          <pc:docMk/>
          <pc:sldMk cId="2865269164" sldId="442"/>
        </pc:sldMkLst>
      </pc:sldChg>
      <pc:sldChg chg="addSp delSp modSp del mod">
        <pc:chgData name="Simone ABN" userId="da37d9cf-428e-499f-86d4-fdf95120f314" providerId="ADAL" clId="{44DBDA72-C2D8-4E64-95C0-F607041C9A9E}" dt="2025-06-04T17:53:48.102" v="1840" actId="47"/>
        <pc:sldMkLst>
          <pc:docMk/>
          <pc:sldMk cId="3525855515" sldId="470"/>
        </pc:sldMkLst>
      </pc:sldChg>
      <pc:sldChg chg="addSp delSp modSp del mod">
        <pc:chgData name="Simone ABN" userId="da37d9cf-428e-499f-86d4-fdf95120f314" providerId="ADAL" clId="{44DBDA72-C2D8-4E64-95C0-F607041C9A9E}" dt="2025-06-04T17:53:48.102" v="1840" actId="47"/>
        <pc:sldMkLst>
          <pc:docMk/>
          <pc:sldMk cId="2813112333" sldId="471"/>
        </pc:sldMkLst>
      </pc:sldChg>
      <pc:sldChg chg="addSp delSp modSp del mod">
        <pc:chgData name="Simone ABN" userId="da37d9cf-428e-499f-86d4-fdf95120f314" providerId="ADAL" clId="{44DBDA72-C2D8-4E64-95C0-F607041C9A9E}" dt="2025-06-04T17:53:48.102" v="1840" actId="47"/>
        <pc:sldMkLst>
          <pc:docMk/>
          <pc:sldMk cId="1543922654" sldId="472"/>
        </pc:sldMkLst>
      </pc:sldChg>
      <pc:sldChg chg="addSp delSp modSp del mod">
        <pc:chgData name="Simone ABN" userId="da37d9cf-428e-499f-86d4-fdf95120f314" providerId="ADAL" clId="{44DBDA72-C2D8-4E64-95C0-F607041C9A9E}" dt="2025-06-04T17:53:48.102" v="1840" actId="47"/>
        <pc:sldMkLst>
          <pc:docMk/>
          <pc:sldMk cId="3387587894" sldId="473"/>
        </pc:sldMkLst>
      </pc:sldChg>
      <pc:sldChg chg="addSp modSp mod">
        <pc:chgData name="Simone ABN" userId="da37d9cf-428e-499f-86d4-fdf95120f314" providerId="ADAL" clId="{44DBDA72-C2D8-4E64-95C0-F607041C9A9E}" dt="2025-05-20T11:57:43.362" v="289" actId="1076"/>
        <pc:sldMkLst>
          <pc:docMk/>
          <pc:sldMk cId="631553638" sldId="474"/>
        </pc:sldMkLst>
        <pc:spChg chg="add mod">
          <ac:chgData name="Simone ABN" userId="da37d9cf-428e-499f-86d4-fdf95120f314" providerId="ADAL" clId="{44DBDA72-C2D8-4E64-95C0-F607041C9A9E}" dt="2025-05-20T11:57:43.362" v="289" actId="1076"/>
          <ac:spMkLst>
            <pc:docMk/>
            <pc:sldMk cId="631553638" sldId="474"/>
            <ac:spMk id="5" creationId="{7917A504-3825-F37D-D2D1-F54CF935F79E}"/>
          </ac:spMkLst>
        </pc:spChg>
      </pc:sldChg>
      <pc:sldChg chg="del">
        <pc:chgData name="Simone ABN" userId="da37d9cf-428e-499f-86d4-fdf95120f314" providerId="ADAL" clId="{44DBDA72-C2D8-4E64-95C0-F607041C9A9E}" dt="2025-05-27T17:48:17.231" v="1072" actId="47"/>
        <pc:sldMkLst>
          <pc:docMk/>
          <pc:sldMk cId="3300684105" sldId="476"/>
        </pc:sldMkLst>
      </pc:sldChg>
      <pc:sldChg chg="addSp delSp modSp add del mod">
        <pc:chgData name="Simone ABN" userId="da37d9cf-428e-499f-86d4-fdf95120f314" providerId="ADAL" clId="{44DBDA72-C2D8-4E64-95C0-F607041C9A9E}" dt="2025-06-04T13:49:05.479" v="1407" actId="47"/>
        <pc:sldMkLst>
          <pc:docMk/>
          <pc:sldMk cId="2726223984" sldId="478"/>
        </pc:sldMkLst>
      </pc:sldChg>
      <pc:sldChg chg="addSp delSp modSp add del mod">
        <pc:chgData name="Simone ABN" userId="da37d9cf-428e-499f-86d4-fdf95120f314" providerId="ADAL" clId="{44DBDA72-C2D8-4E64-95C0-F607041C9A9E}" dt="2025-06-04T13:49:05.479" v="1407" actId="47"/>
        <pc:sldMkLst>
          <pc:docMk/>
          <pc:sldMk cId="2239065832" sldId="479"/>
        </pc:sldMkLst>
      </pc:sldChg>
      <pc:sldChg chg="addSp delSp modSp add del mod">
        <pc:chgData name="Simone ABN" userId="da37d9cf-428e-499f-86d4-fdf95120f314" providerId="ADAL" clId="{44DBDA72-C2D8-4E64-95C0-F607041C9A9E}" dt="2025-06-04T13:49:05.479" v="1407" actId="47"/>
        <pc:sldMkLst>
          <pc:docMk/>
          <pc:sldMk cId="3478795928" sldId="480"/>
        </pc:sldMkLst>
      </pc:sldChg>
      <pc:sldChg chg="addSp delSp modSp add del mod">
        <pc:chgData name="Simone ABN" userId="da37d9cf-428e-499f-86d4-fdf95120f314" providerId="ADAL" clId="{44DBDA72-C2D8-4E64-95C0-F607041C9A9E}" dt="2025-06-04T13:49:05.479" v="1407" actId="47"/>
        <pc:sldMkLst>
          <pc:docMk/>
          <pc:sldMk cId="4067083298" sldId="481"/>
        </pc:sldMkLst>
      </pc:sldChg>
      <pc:sldChg chg="delSp add del mod">
        <pc:chgData name="Simone ABN" userId="da37d9cf-428e-499f-86d4-fdf95120f314" providerId="ADAL" clId="{44DBDA72-C2D8-4E64-95C0-F607041C9A9E}" dt="2025-05-27T17:41:09.103" v="964" actId="47"/>
        <pc:sldMkLst>
          <pc:docMk/>
          <pc:sldMk cId="4291194298" sldId="482"/>
        </pc:sldMkLst>
      </pc:sldChg>
      <pc:sldChg chg="delSp modSp add mod ord">
        <pc:chgData name="Simone ABN" userId="da37d9cf-428e-499f-86d4-fdf95120f314" providerId="ADAL" clId="{44DBDA72-C2D8-4E64-95C0-F607041C9A9E}" dt="2025-05-26T20:35:27.801" v="599"/>
        <pc:sldMkLst>
          <pc:docMk/>
          <pc:sldMk cId="353467906" sldId="483"/>
        </pc:sldMkLst>
        <pc:spChg chg="mod">
          <ac:chgData name="Simone ABN" userId="da37d9cf-428e-499f-86d4-fdf95120f314" providerId="ADAL" clId="{44DBDA72-C2D8-4E64-95C0-F607041C9A9E}" dt="2025-05-26T20:35:24.095" v="597" actId="20577"/>
          <ac:spMkLst>
            <pc:docMk/>
            <pc:sldMk cId="353467906" sldId="483"/>
            <ac:spMk id="2" creationId="{1D4D1869-0908-1A92-1C53-5F3EE226210F}"/>
          </ac:spMkLst>
        </pc:spChg>
      </pc:sldChg>
      <pc:sldChg chg="modSp add mod">
        <pc:chgData name="Simone ABN" userId="da37d9cf-428e-499f-86d4-fdf95120f314" providerId="ADAL" clId="{44DBDA72-C2D8-4E64-95C0-F607041C9A9E}" dt="2025-05-26T20:37:10.534" v="610"/>
        <pc:sldMkLst>
          <pc:docMk/>
          <pc:sldMk cId="321899519" sldId="484"/>
        </pc:sldMkLst>
        <pc:spChg chg="mod">
          <ac:chgData name="Simone ABN" userId="da37d9cf-428e-499f-86d4-fdf95120f314" providerId="ADAL" clId="{44DBDA72-C2D8-4E64-95C0-F607041C9A9E}" dt="2025-05-26T20:37:10.534" v="610"/>
          <ac:spMkLst>
            <pc:docMk/>
            <pc:sldMk cId="321899519" sldId="484"/>
            <ac:spMk id="2" creationId="{1972F70F-8549-3CDE-C9BE-BB19FB005F2D}"/>
          </ac:spMkLst>
        </pc:spChg>
      </pc:sldChg>
      <pc:sldChg chg="addSp modSp add mod ord">
        <pc:chgData name="Simone ABN" userId="da37d9cf-428e-499f-86d4-fdf95120f314" providerId="ADAL" clId="{44DBDA72-C2D8-4E64-95C0-F607041C9A9E}" dt="2025-06-05T14:18:17.718" v="2232" actId="1076"/>
        <pc:sldMkLst>
          <pc:docMk/>
          <pc:sldMk cId="1825853865" sldId="485"/>
        </pc:sldMkLst>
        <pc:spChg chg="mod">
          <ac:chgData name="Simone ABN" userId="da37d9cf-428e-499f-86d4-fdf95120f314" providerId="ADAL" clId="{44DBDA72-C2D8-4E64-95C0-F607041C9A9E}" dt="2025-06-05T14:18:17.718" v="2232" actId="1076"/>
          <ac:spMkLst>
            <pc:docMk/>
            <pc:sldMk cId="1825853865" sldId="485"/>
            <ac:spMk id="2" creationId="{5F88D715-3856-8E40-1E8C-D77540D68F8F}"/>
          </ac:spMkLst>
        </pc:spChg>
        <pc:picChg chg="mod">
          <ac:chgData name="Simone ABN" userId="da37d9cf-428e-499f-86d4-fdf95120f314" providerId="ADAL" clId="{44DBDA72-C2D8-4E64-95C0-F607041C9A9E}" dt="2025-06-05T14:18:11.414" v="2230" actId="14100"/>
          <ac:picMkLst>
            <pc:docMk/>
            <pc:sldMk cId="1825853865" sldId="485"/>
            <ac:picMk id="3" creationId="{C58F545C-DE64-36E3-014A-C35C4D70973B}"/>
          </ac:picMkLst>
        </pc:picChg>
      </pc:sldChg>
      <pc:sldChg chg="add del">
        <pc:chgData name="Simone ABN" userId="da37d9cf-428e-499f-86d4-fdf95120f314" providerId="ADAL" clId="{44DBDA72-C2D8-4E64-95C0-F607041C9A9E}" dt="2025-05-26T20:37:33.779" v="615" actId="2696"/>
        <pc:sldMkLst>
          <pc:docMk/>
          <pc:sldMk cId="3539838444" sldId="485"/>
        </pc:sldMkLst>
      </pc:sldChg>
      <pc:sldChg chg="addSp modSp add del mod">
        <pc:chgData name="Simone ABN" userId="da37d9cf-428e-499f-86d4-fdf95120f314" providerId="ADAL" clId="{44DBDA72-C2D8-4E64-95C0-F607041C9A9E}" dt="2025-06-04T17:53:48.102" v="1840" actId="47"/>
        <pc:sldMkLst>
          <pc:docMk/>
          <pc:sldMk cId="1879343558" sldId="486"/>
        </pc:sldMkLst>
      </pc:sldChg>
      <pc:sldChg chg="addSp modSp add del mod">
        <pc:chgData name="Simone ABN" userId="da37d9cf-428e-499f-86d4-fdf95120f314" providerId="ADAL" clId="{44DBDA72-C2D8-4E64-95C0-F607041C9A9E}" dt="2025-06-04T17:53:48.102" v="1840" actId="47"/>
        <pc:sldMkLst>
          <pc:docMk/>
          <pc:sldMk cId="302271610" sldId="487"/>
        </pc:sldMkLst>
      </pc:sldChg>
      <pc:sldChg chg="addSp modSp add del mod">
        <pc:chgData name="Simone ABN" userId="da37d9cf-428e-499f-86d4-fdf95120f314" providerId="ADAL" clId="{44DBDA72-C2D8-4E64-95C0-F607041C9A9E}" dt="2025-06-04T17:53:48.102" v="1840" actId="47"/>
        <pc:sldMkLst>
          <pc:docMk/>
          <pc:sldMk cId="544545712" sldId="488"/>
        </pc:sldMkLst>
      </pc:sldChg>
      <pc:sldChg chg="addSp modSp add del mod">
        <pc:chgData name="Simone ABN" userId="da37d9cf-428e-499f-86d4-fdf95120f314" providerId="ADAL" clId="{44DBDA72-C2D8-4E64-95C0-F607041C9A9E}" dt="2025-06-04T17:53:48.102" v="1840" actId="47"/>
        <pc:sldMkLst>
          <pc:docMk/>
          <pc:sldMk cId="2703995107" sldId="489"/>
        </pc:sldMkLst>
      </pc:sldChg>
      <pc:sldChg chg="addSp modSp add del mod">
        <pc:chgData name="Simone ABN" userId="da37d9cf-428e-499f-86d4-fdf95120f314" providerId="ADAL" clId="{44DBDA72-C2D8-4E64-95C0-F607041C9A9E}" dt="2025-06-04T17:53:48.102" v="1840" actId="47"/>
        <pc:sldMkLst>
          <pc:docMk/>
          <pc:sldMk cId="818675824" sldId="490"/>
        </pc:sldMkLst>
      </pc:sldChg>
      <pc:sldChg chg="addSp modSp add del mod">
        <pc:chgData name="Simone ABN" userId="da37d9cf-428e-499f-86d4-fdf95120f314" providerId="ADAL" clId="{44DBDA72-C2D8-4E64-95C0-F607041C9A9E}" dt="2025-06-04T17:53:48.102" v="1840" actId="47"/>
        <pc:sldMkLst>
          <pc:docMk/>
          <pc:sldMk cId="3514810731" sldId="491"/>
        </pc:sldMkLst>
      </pc:sldChg>
      <pc:sldChg chg="addSp modSp add del mod">
        <pc:chgData name="Simone ABN" userId="da37d9cf-428e-499f-86d4-fdf95120f314" providerId="ADAL" clId="{44DBDA72-C2D8-4E64-95C0-F607041C9A9E}" dt="2025-06-04T17:53:48.102" v="1840" actId="47"/>
        <pc:sldMkLst>
          <pc:docMk/>
          <pc:sldMk cId="1624638940" sldId="492"/>
        </pc:sldMkLst>
      </pc:sldChg>
      <pc:sldChg chg="addSp modSp add del mod">
        <pc:chgData name="Simone ABN" userId="da37d9cf-428e-499f-86d4-fdf95120f314" providerId="ADAL" clId="{44DBDA72-C2D8-4E64-95C0-F607041C9A9E}" dt="2025-06-04T17:53:48.102" v="1840" actId="47"/>
        <pc:sldMkLst>
          <pc:docMk/>
          <pc:sldMk cId="2898203002" sldId="493"/>
        </pc:sldMkLst>
      </pc:sldChg>
      <pc:sldChg chg="addSp modSp add del mod">
        <pc:chgData name="Simone ABN" userId="da37d9cf-428e-499f-86d4-fdf95120f314" providerId="ADAL" clId="{44DBDA72-C2D8-4E64-95C0-F607041C9A9E}" dt="2025-06-04T17:53:48.102" v="1840" actId="47"/>
        <pc:sldMkLst>
          <pc:docMk/>
          <pc:sldMk cId="4260524521" sldId="494"/>
        </pc:sldMkLst>
      </pc:sldChg>
      <pc:sldChg chg="addSp modSp add del mod">
        <pc:chgData name="Simone ABN" userId="da37d9cf-428e-499f-86d4-fdf95120f314" providerId="ADAL" clId="{44DBDA72-C2D8-4E64-95C0-F607041C9A9E}" dt="2025-06-04T17:53:48.102" v="1840" actId="47"/>
        <pc:sldMkLst>
          <pc:docMk/>
          <pc:sldMk cId="1110722010" sldId="495"/>
        </pc:sldMkLst>
      </pc:sldChg>
      <pc:sldChg chg="addSp add del mod">
        <pc:chgData name="Simone ABN" userId="da37d9cf-428e-499f-86d4-fdf95120f314" providerId="ADAL" clId="{44DBDA72-C2D8-4E64-95C0-F607041C9A9E}" dt="2025-06-04T17:53:48.102" v="1840" actId="47"/>
        <pc:sldMkLst>
          <pc:docMk/>
          <pc:sldMk cId="154542361" sldId="496"/>
        </pc:sldMkLst>
      </pc:sldChg>
      <pc:sldChg chg="addSp modSp add del mod">
        <pc:chgData name="Simone ABN" userId="da37d9cf-428e-499f-86d4-fdf95120f314" providerId="ADAL" clId="{44DBDA72-C2D8-4E64-95C0-F607041C9A9E}" dt="2025-06-04T17:53:48.102" v="1840" actId="47"/>
        <pc:sldMkLst>
          <pc:docMk/>
          <pc:sldMk cId="565741697" sldId="497"/>
        </pc:sldMkLst>
      </pc:sldChg>
      <pc:sldChg chg="addSp modSp add del mod">
        <pc:chgData name="Simone ABN" userId="da37d9cf-428e-499f-86d4-fdf95120f314" providerId="ADAL" clId="{44DBDA72-C2D8-4E64-95C0-F607041C9A9E}" dt="2025-06-04T17:53:48.102" v="1840" actId="47"/>
        <pc:sldMkLst>
          <pc:docMk/>
          <pc:sldMk cId="4239136647" sldId="498"/>
        </pc:sldMkLst>
      </pc:sldChg>
      <pc:sldChg chg="addSp modSp add del mod">
        <pc:chgData name="Simone ABN" userId="da37d9cf-428e-499f-86d4-fdf95120f314" providerId="ADAL" clId="{44DBDA72-C2D8-4E64-95C0-F607041C9A9E}" dt="2025-06-04T17:53:48.102" v="1840" actId="47"/>
        <pc:sldMkLst>
          <pc:docMk/>
          <pc:sldMk cId="3566437195" sldId="499"/>
        </pc:sldMkLst>
      </pc:sldChg>
      <pc:sldChg chg="addSp modSp add del mod">
        <pc:chgData name="Simone ABN" userId="da37d9cf-428e-499f-86d4-fdf95120f314" providerId="ADAL" clId="{44DBDA72-C2D8-4E64-95C0-F607041C9A9E}" dt="2025-06-04T17:53:48.102" v="1840" actId="47"/>
        <pc:sldMkLst>
          <pc:docMk/>
          <pc:sldMk cId="3482185798" sldId="500"/>
        </pc:sldMkLst>
      </pc:sldChg>
      <pc:sldChg chg="addSp modSp add del mod">
        <pc:chgData name="Simone ABN" userId="da37d9cf-428e-499f-86d4-fdf95120f314" providerId="ADAL" clId="{44DBDA72-C2D8-4E64-95C0-F607041C9A9E}" dt="2025-06-04T17:53:48.102" v="1840" actId="47"/>
        <pc:sldMkLst>
          <pc:docMk/>
          <pc:sldMk cId="1607809476" sldId="501"/>
        </pc:sldMkLst>
      </pc:sldChg>
      <pc:sldChg chg="addSp modSp add del mod">
        <pc:chgData name="Simone ABN" userId="da37d9cf-428e-499f-86d4-fdf95120f314" providerId="ADAL" clId="{44DBDA72-C2D8-4E64-95C0-F607041C9A9E}" dt="2025-06-04T17:53:48.102" v="1840" actId="47"/>
        <pc:sldMkLst>
          <pc:docMk/>
          <pc:sldMk cId="3167616372" sldId="502"/>
        </pc:sldMkLst>
      </pc:sldChg>
      <pc:sldChg chg="addSp delSp modSp add del mod">
        <pc:chgData name="Simone ABN" userId="da37d9cf-428e-499f-86d4-fdf95120f314" providerId="ADAL" clId="{44DBDA72-C2D8-4E64-95C0-F607041C9A9E}" dt="2025-06-04T17:53:48.102" v="1840" actId="47"/>
        <pc:sldMkLst>
          <pc:docMk/>
          <pc:sldMk cId="4236364123" sldId="503"/>
        </pc:sldMkLst>
      </pc:sldChg>
      <pc:sldChg chg="addSp modSp add del mod">
        <pc:chgData name="Simone ABN" userId="da37d9cf-428e-499f-86d4-fdf95120f314" providerId="ADAL" clId="{44DBDA72-C2D8-4E64-95C0-F607041C9A9E}" dt="2025-06-04T17:53:48.102" v="1840" actId="47"/>
        <pc:sldMkLst>
          <pc:docMk/>
          <pc:sldMk cId="3591616470" sldId="504"/>
        </pc:sldMkLst>
      </pc:sldChg>
      <pc:sldChg chg="addSp modSp add del mod">
        <pc:chgData name="Simone ABN" userId="da37d9cf-428e-499f-86d4-fdf95120f314" providerId="ADAL" clId="{44DBDA72-C2D8-4E64-95C0-F607041C9A9E}" dt="2025-06-04T17:53:48.102" v="1840" actId="47"/>
        <pc:sldMkLst>
          <pc:docMk/>
          <pc:sldMk cId="588039195" sldId="505"/>
        </pc:sldMkLst>
      </pc:sldChg>
      <pc:sldChg chg="addSp modSp add del mod">
        <pc:chgData name="Simone ABN" userId="da37d9cf-428e-499f-86d4-fdf95120f314" providerId="ADAL" clId="{44DBDA72-C2D8-4E64-95C0-F607041C9A9E}" dt="2025-06-04T17:53:48.102" v="1840" actId="47"/>
        <pc:sldMkLst>
          <pc:docMk/>
          <pc:sldMk cId="1581137195" sldId="506"/>
        </pc:sldMkLst>
      </pc:sldChg>
      <pc:sldChg chg="add del">
        <pc:chgData name="Simone ABN" userId="da37d9cf-428e-499f-86d4-fdf95120f314" providerId="ADAL" clId="{44DBDA72-C2D8-4E64-95C0-F607041C9A9E}" dt="2025-05-27T17:39:20.787" v="919" actId="2696"/>
        <pc:sldMkLst>
          <pc:docMk/>
          <pc:sldMk cId="27981935" sldId="507"/>
        </pc:sldMkLst>
      </pc:sldChg>
      <pc:sldChg chg="add del">
        <pc:chgData name="Simone ABN" userId="da37d9cf-428e-499f-86d4-fdf95120f314" providerId="ADAL" clId="{44DBDA72-C2D8-4E64-95C0-F607041C9A9E}" dt="2025-05-27T17:36:20.034" v="916" actId="47"/>
        <pc:sldMkLst>
          <pc:docMk/>
          <pc:sldMk cId="1756498127" sldId="507"/>
        </pc:sldMkLst>
      </pc:sldChg>
      <pc:sldChg chg="addSp delSp modSp add mod">
        <pc:chgData name="Simone ABN" userId="da37d9cf-428e-499f-86d4-fdf95120f314" providerId="ADAL" clId="{44DBDA72-C2D8-4E64-95C0-F607041C9A9E}" dt="2025-06-04T17:58:57.429" v="1926" actId="20577"/>
        <pc:sldMkLst>
          <pc:docMk/>
          <pc:sldMk cId="2883222925" sldId="507"/>
        </pc:sldMkLst>
        <pc:spChg chg="mod">
          <ac:chgData name="Simone ABN" userId="da37d9cf-428e-499f-86d4-fdf95120f314" providerId="ADAL" clId="{44DBDA72-C2D8-4E64-95C0-F607041C9A9E}" dt="2025-06-04T17:58:57.429" v="1926" actId="20577"/>
          <ac:spMkLst>
            <pc:docMk/>
            <pc:sldMk cId="2883222925" sldId="507"/>
            <ac:spMk id="6" creationId="{CB8224DA-AF7B-036C-7054-2F44806E13B3}"/>
          </ac:spMkLst>
        </pc:spChg>
        <pc:picChg chg="add mod">
          <ac:chgData name="Simone ABN" userId="da37d9cf-428e-499f-86d4-fdf95120f314" providerId="ADAL" clId="{44DBDA72-C2D8-4E64-95C0-F607041C9A9E}" dt="2025-05-27T17:41:04.846" v="963" actId="14100"/>
          <ac:picMkLst>
            <pc:docMk/>
            <pc:sldMk cId="2883222925" sldId="507"/>
            <ac:picMk id="8" creationId="{0F7BF4C8-FB52-CA20-FF99-2FAE4D08E40F}"/>
          </ac:picMkLst>
        </pc:picChg>
      </pc:sldChg>
      <pc:sldChg chg="addSp delSp modSp add mod ord">
        <pc:chgData name="Simone ABN" userId="da37d9cf-428e-499f-86d4-fdf95120f314" providerId="ADAL" clId="{44DBDA72-C2D8-4E64-95C0-F607041C9A9E}" dt="2025-06-04T17:58:21.832" v="1921" actId="1076"/>
        <pc:sldMkLst>
          <pc:docMk/>
          <pc:sldMk cId="2946118824" sldId="508"/>
        </pc:sldMkLst>
        <pc:spChg chg="mod">
          <ac:chgData name="Simone ABN" userId="da37d9cf-428e-499f-86d4-fdf95120f314" providerId="ADAL" clId="{44DBDA72-C2D8-4E64-95C0-F607041C9A9E}" dt="2025-06-04T17:58:02.160" v="1919" actId="20577"/>
          <ac:spMkLst>
            <pc:docMk/>
            <pc:sldMk cId="2946118824" sldId="508"/>
            <ac:spMk id="6" creationId="{0A4DE0CD-23EE-FCAB-F687-F6C225423466}"/>
          </ac:spMkLst>
        </pc:spChg>
        <pc:picChg chg="add del mod">
          <ac:chgData name="Simone ABN" userId="da37d9cf-428e-499f-86d4-fdf95120f314" providerId="ADAL" clId="{44DBDA72-C2D8-4E64-95C0-F607041C9A9E}" dt="2025-06-04T17:57:41.358" v="1852" actId="478"/>
          <ac:picMkLst>
            <pc:docMk/>
            <pc:sldMk cId="2946118824" sldId="508"/>
            <ac:picMk id="5" creationId="{F7E189E1-4DE2-CF28-FE7F-9AEA89576C5C}"/>
          </ac:picMkLst>
        </pc:picChg>
        <pc:picChg chg="add mod">
          <ac:chgData name="Simone ABN" userId="da37d9cf-428e-499f-86d4-fdf95120f314" providerId="ADAL" clId="{44DBDA72-C2D8-4E64-95C0-F607041C9A9E}" dt="2025-06-04T17:58:21.832" v="1921" actId="1076"/>
          <ac:picMkLst>
            <pc:docMk/>
            <pc:sldMk cId="2946118824" sldId="508"/>
            <ac:picMk id="7" creationId="{BB725E82-2F2A-1AD4-BCB8-93D7865C8412}"/>
          </ac:picMkLst>
        </pc:picChg>
      </pc:sldChg>
      <pc:sldChg chg="add del">
        <pc:chgData name="Simone ABN" userId="da37d9cf-428e-499f-86d4-fdf95120f314" providerId="ADAL" clId="{44DBDA72-C2D8-4E64-95C0-F607041C9A9E}" dt="2025-05-27T17:36:20.805" v="917" actId="47"/>
        <pc:sldMkLst>
          <pc:docMk/>
          <pc:sldMk cId="3476504154" sldId="508"/>
        </pc:sldMkLst>
      </pc:sldChg>
      <pc:sldChg chg="addSp delSp modSp add mod">
        <pc:chgData name="Simone ABN" userId="da37d9cf-428e-499f-86d4-fdf95120f314" providerId="ADAL" clId="{44DBDA72-C2D8-4E64-95C0-F607041C9A9E}" dt="2025-06-04T17:59:07.795" v="1928" actId="20577"/>
        <pc:sldMkLst>
          <pc:docMk/>
          <pc:sldMk cId="2602481203" sldId="509"/>
        </pc:sldMkLst>
        <pc:spChg chg="mod">
          <ac:chgData name="Simone ABN" userId="da37d9cf-428e-499f-86d4-fdf95120f314" providerId="ADAL" clId="{44DBDA72-C2D8-4E64-95C0-F607041C9A9E}" dt="2025-06-04T17:59:07.795" v="1928" actId="20577"/>
          <ac:spMkLst>
            <pc:docMk/>
            <pc:sldMk cId="2602481203" sldId="509"/>
            <ac:spMk id="6" creationId="{F1503CAA-965C-3782-C6AB-8AF230469B21}"/>
          </ac:spMkLst>
        </pc:spChg>
        <pc:picChg chg="add mod">
          <ac:chgData name="Simone ABN" userId="da37d9cf-428e-499f-86d4-fdf95120f314" providerId="ADAL" clId="{44DBDA72-C2D8-4E64-95C0-F607041C9A9E}" dt="2025-05-27T17:43:06.036" v="978" actId="14100"/>
          <ac:picMkLst>
            <pc:docMk/>
            <pc:sldMk cId="2602481203" sldId="509"/>
            <ac:picMk id="7" creationId="{0B10E3A0-C92D-2D80-EE17-D5A8217E0751}"/>
          </ac:picMkLst>
        </pc:picChg>
      </pc:sldChg>
      <pc:sldChg chg="addSp delSp modSp add mod">
        <pc:chgData name="Simone ABN" userId="da37d9cf-428e-499f-86d4-fdf95120f314" providerId="ADAL" clId="{44DBDA72-C2D8-4E64-95C0-F607041C9A9E}" dt="2025-06-05T11:13:34.002" v="1993" actId="20577"/>
        <pc:sldMkLst>
          <pc:docMk/>
          <pc:sldMk cId="233953377" sldId="510"/>
        </pc:sldMkLst>
        <pc:spChg chg="mod">
          <ac:chgData name="Simone ABN" userId="da37d9cf-428e-499f-86d4-fdf95120f314" providerId="ADAL" clId="{44DBDA72-C2D8-4E64-95C0-F607041C9A9E}" dt="2025-06-05T11:13:34.002" v="1993" actId="20577"/>
          <ac:spMkLst>
            <pc:docMk/>
            <pc:sldMk cId="233953377" sldId="510"/>
            <ac:spMk id="6" creationId="{65487099-3036-6222-B484-D810D34B7A20}"/>
          </ac:spMkLst>
        </pc:spChg>
        <pc:picChg chg="add mod">
          <ac:chgData name="Simone ABN" userId="da37d9cf-428e-499f-86d4-fdf95120f314" providerId="ADAL" clId="{44DBDA72-C2D8-4E64-95C0-F607041C9A9E}" dt="2025-05-27T17:43:49.153" v="985" actId="1076"/>
          <ac:picMkLst>
            <pc:docMk/>
            <pc:sldMk cId="233953377" sldId="510"/>
            <ac:picMk id="5" creationId="{2A59974B-6D0B-B80B-26B2-2F9BACB92C5E}"/>
          </ac:picMkLst>
        </pc:picChg>
      </pc:sldChg>
      <pc:sldChg chg="modSp add del mod ord">
        <pc:chgData name="Simone ABN" userId="da37d9cf-428e-499f-86d4-fdf95120f314" providerId="ADAL" clId="{44DBDA72-C2D8-4E64-95C0-F607041C9A9E}" dt="2025-06-05T13:35:26.477" v="2120" actId="2696"/>
        <pc:sldMkLst>
          <pc:docMk/>
          <pc:sldMk cId="3782414799" sldId="511"/>
        </pc:sldMkLst>
      </pc:sldChg>
      <pc:sldChg chg="addSp delSp modSp add mod ord">
        <pc:chgData name="Simone ABN" userId="da37d9cf-428e-499f-86d4-fdf95120f314" providerId="ADAL" clId="{44DBDA72-C2D8-4E64-95C0-F607041C9A9E}" dt="2025-06-05T13:48:25.441" v="2197" actId="14100"/>
        <pc:sldMkLst>
          <pc:docMk/>
          <pc:sldMk cId="4290216708" sldId="512"/>
        </pc:sldMkLst>
        <pc:spChg chg="del mod">
          <ac:chgData name="Simone ABN" userId="da37d9cf-428e-499f-86d4-fdf95120f314" providerId="ADAL" clId="{44DBDA72-C2D8-4E64-95C0-F607041C9A9E}" dt="2025-06-05T13:36:00.029" v="2121" actId="21"/>
          <ac:spMkLst>
            <pc:docMk/>
            <pc:sldMk cId="4290216708" sldId="512"/>
            <ac:spMk id="2" creationId="{A4445614-7464-56A3-C3A7-B6408DB91405}"/>
          </ac:spMkLst>
        </pc:spChg>
        <pc:spChg chg="mod">
          <ac:chgData name="Simone ABN" userId="da37d9cf-428e-499f-86d4-fdf95120f314" providerId="ADAL" clId="{44DBDA72-C2D8-4E64-95C0-F607041C9A9E}" dt="2025-06-05T13:33:12.907" v="2111" actId="14100"/>
          <ac:spMkLst>
            <pc:docMk/>
            <pc:sldMk cId="4290216708" sldId="512"/>
            <ac:spMk id="6" creationId="{97BF7C2E-8B6D-73F5-17CE-268254820F76}"/>
          </ac:spMkLst>
        </pc:spChg>
        <pc:picChg chg="add mod">
          <ac:chgData name="Simone ABN" userId="da37d9cf-428e-499f-86d4-fdf95120f314" providerId="ADAL" clId="{44DBDA72-C2D8-4E64-95C0-F607041C9A9E}" dt="2025-06-05T13:48:25.441" v="2197" actId="14100"/>
          <ac:picMkLst>
            <pc:docMk/>
            <pc:sldMk cId="4290216708" sldId="512"/>
            <ac:picMk id="7" creationId="{11FDF8DA-AC03-98D9-72A2-C04CE77FA352}"/>
          </ac:picMkLst>
        </pc:picChg>
      </pc:sldChg>
      <pc:sldChg chg="add">
        <pc:chgData name="Simone ABN" userId="da37d9cf-428e-499f-86d4-fdf95120f314" providerId="ADAL" clId="{44DBDA72-C2D8-4E64-95C0-F607041C9A9E}" dt="2025-05-28T15:46:32.280" v="1114"/>
        <pc:sldMkLst>
          <pc:docMk/>
          <pc:sldMk cId="1487409593" sldId="513"/>
        </pc:sldMkLst>
      </pc:sldChg>
      <pc:sldChg chg="add">
        <pc:chgData name="Simone ABN" userId="da37d9cf-428e-499f-86d4-fdf95120f314" providerId="ADAL" clId="{44DBDA72-C2D8-4E64-95C0-F607041C9A9E}" dt="2025-05-28T15:49:20.652" v="1119"/>
        <pc:sldMkLst>
          <pc:docMk/>
          <pc:sldMk cId="1477329006" sldId="514"/>
        </pc:sldMkLst>
      </pc:sldChg>
      <pc:sldChg chg="add del">
        <pc:chgData name="Simone ABN" userId="da37d9cf-428e-499f-86d4-fdf95120f314" providerId="ADAL" clId="{44DBDA72-C2D8-4E64-95C0-F607041C9A9E}" dt="2025-05-28T15:48:40.605" v="1118" actId="47"/>
        <pc:sldMkLst>
          <pc:docMk/>
          <pc:sldMk cId="2825969654" sldId="514"/>
        </pc:sldMkLst>
      </pc:sldChg>
      <pc:sldChg chg="add del">
        <pc:chgData name="Simone ABN" userId="da37d9cf-428e-499f-86d4-fdf95120f314" providerId="ADAL" clId="{44DBDA72-C2D8-4E64-95C0-F607041C9A9E}" dt="2025-05-28T15:48:40.605" v="1118" actId="47"/>
        <pc:sldMkLst>
          <pc:docMk/>
          <pc:sldMk cId="491617447" sldId="515"/>
        </pc:sldMkLst>
      </pc:sldChg>
      <pc:sldChg chg="add">
        <pc:chgData name="Simone ABN" userId="da37d9cf-428e-499f-86d4-fdf95120f314" providerId="ADAL" clId="{44DBDA72-C2D8-4E64-95C0-F607041C9A9E}" dt="2025-05-28T15:49:20.652" v="1119"/>
        <pc:sldMkLst>
          <pc:docMk/>
          <pc:sldMk cId="3784737217" sldId="515"/>
        </pc:sldMkLst>
      </pc:sldChg>
      <pc:sldChg chg="add del">
        <pc:chgData name="Simone ABN" userId="da37d9cf-428e-499f-86d4-fdf95120f314" providerId="ADAL" clId="{44DBDA72-C2D8-4E64-95C0-F607041C9A9E}" dt="2025-05-28T15:48:40.605" v="1118" actId="47"/>
        <pc:sldMkLst>
          <pc:docMk/>
          <pc:sldMk cId="1578468199" sldId="516"/>
        </pc:sldMkLst>
      </pc:sldChg>
      <pc:sldChg chg="add">
        <pc:chgData name="Simone ABN" userId="da37d9cf-428e-499f-86d4-fdf95120f314" providerId="ADAL" clId="{44DBDA72-C2D8-4E64-95C0-F607041C9A9E}" dt="2025-05-28T15:49:20.652" v="1119"/>
        <pc:sldMkLst>
          <pc:docMk/>
          <pc:sldMk cId="1682341084" sldId="516"/>
        </pc:sldMkLst>
      </pc:sldChg>
      <pc:sldChg chg="add del">
        <pc:chgData name="Simone ABN" userId="da37d9cf-428e-499f-86d4-fdf95120f314" providerId="ADAL" clId="{44DBDA72-C2D8-4E64-95C0-F607041C9A9E}" dt="2025-05-28T15:48:40.605" v="1118" actId="47"/>
        <pc:sldMkLst>
          <pc:docMk/>
          <pc:sldMk cId="2148315747" sldId="517"/>
        </pc:sldMkLst>
      </pc:sldChg>
      <pc:sldChg chg="add">
        <pc:chgData name="Simone ABN" userId="da37d9cf-428e-499f-86d4-fdf95120f314" providerId="ADAL" clId="{44DBDA72-C2D8-4E64-95C0-F607041C9A9E}" dt="2025-05-28T15:49:20.652" v="1119"/>
        <pc:sldMkLst>
          <pc:docMk/>
          <pc:sldMk cId="2875899524" sldId="517"/>
        </pc:sldMkLst>
      </pc:sldChg>
      <pc:sldChg chg="add">
        <pc:chgData name="Simone ABN" userId="da37d9cf-428e-499f-86d4-fdf95120f314" providerId="ADAL" clId="{44DBDA72-C2D8-4E64-95C0-F607041C9A9E}" dt="2025-05-28T15:49:20.652" v="1119"/>
        <pc:sldMkLst>
          <pc:docMk/>
          <pc:sldMk cId="264994232" sldId="518"/>
        </pc:sldMkLst>
      </pc:sldChg>
      <pc:sldChg chg="add del">
        <pc:chgData name="Simone ABN" userId="da37d9cf-428e-499f-86d4-fdf95120f314" providerId="ADAL" clId="{44DBDA72-C2D8-4E64-95C0-F607041C9A9E}" dt="2025-05-28T15:48:40.605" v="1118" actId="47"/>
        <pc:sldMkLst>
          <pc:docMk/>
          <pc:sldMk cId="1477329006" sldId="518"/>
        </pc:sldMkLst>
      </pc:sldChg>
      <pc:sldChg chg="add">
        <pc:chgData name="Simone ABN" userId="da37d9cf-428e-499f-86d4-fdf95120f314" providerId="ADAL" clId="{44DBDA72-C2D8-4E64-95C0-F607041C9A9E}" dt="2025-05-28T15:49:20.652" v="1119"/>
        <pc:sldMkLst>
          <pc:docMk/>
          <pc:sldMk cId="2369059790" sldId="519"/>
        </pc:sldMkLst>
      </pc:sldChg>
      <pc:sldChg chg="add del">
        <pc:chgData name="Simone ABN" userId="da37d9cf-428e-499f-86d4-fdf95120f314" providerId="ADAL" clId="{44DBDA72-C2D8-4E64-95C0-F607041C9A9E}" dt="2025-05-28T15:48:40.605" v="1118" actId="47"/>
        <pc:sldMkLst>
          <pc:docMk/>
          <pc:sldMk cId="3784737217" sldId="519"/>
        </pc:sldMkLst>
      </pc:sldChg>
      <pc:sldChg chg="add del">
        <pc:chgData name="Simone ABN" userId="da37d9cf-428e-499f-86d4-fdf95120f314" providerId="ADAL" clId="{44DBDA72-C2D8-4E64-95C0-F607041C9A9E}" dt="2025-05-28T15:48:40.605" v="1118" actId="47"/>
        <pc:sldMkLst>
          <pc:docMk/>
          <pc:sldMk cId="1682341084" sldId="520"/>
        </pc:sldMkLst>
      </pc:sldChg>
      <pc:sldChg chg="addSp delSp modSp add del mod">
        <pc:chgData name="Simone ABN" userId="da37d9cf-428e-499f-86d4-fdf95120f314" providerId="ADAL" clId="{44DBDA72-C2D8-4E64-95C0-F607041C9A9E}" dt="2025-06-04T13:49:05.479" v="1407" actId="47"/>
        <pc:sldMkLst>
          <pc:docMk/>
          <pc:sldMk cId="2862198331" sldId="520"/>
        </pc:sldMkLst>
      </pc:sldChg>
      <pc:sldChg chg="addSp delSp modSp add del mod">
        <pc:chgData name="Simone ABN" userId="da37d9cf-428e-499f-86d4-fdf95120f314" providerId="ADAL" clId="{44DBDA72-C2D8-4E64-95C0-F607041C9A9E}" dt="2025-06-04T13:49:05.479" v="1407" actId="47"/>
        <pc:sldMkLst>
          <pc:docMk/>
          <pc:sldMk cId="1211059252" sldId="521"/>
        </pc:sldMkLst>
      </pc:sldChg>
      <pc:sldChg chg="add del">
        <pc:chgData name="Simone ABN" userId="da37d9cf-428e-499f-86d4-fdf95120f314" providerId="ADAL" clId="{44DBDA72-C2D8-4E64-95C0-F607041C9A9E}" dt="2025-05-28T15:48:40.605" v="1118" actId="47"/>
        <pc:sldMkLst>
          <pc:docMk/>
          <pc:sldMk cId="4188134503" sldId="521"/>
        </pc:sldMkLst>
      </pc:sldChg>
      <pc:sldChg chg="add del">
        <pc:chgData name="Simone ABN" userId="da37d9cf-428e-499f-86d4-fdf95120f314" providerId="ADAL" clId="{44DBDA72-C2D8-4E64-95C0-F607041C9A9E}" dt="2025-05-28T15:48:40.605" v="1118" actId="47"/>
        <pc:sldMkLst>
          <pc:docMk/>
          <pc:sldMk cId="2875899524" sldId="522"/>
        </pc:sldMkLst>
      </pc:sldChg>
      <pc:sldChg chg="addSp modSp add del mod">
        <pc:chgData name="Simone ABN" userId="da37d9cf-428e-499f-86d4-fdf95120f314" providerId="ADAL" clId="{44DBDA72-C2D8-4E64-95C0-F607041C9A9E}" dt="2025-06-04T13:49:05.479" v="1407" actId="47"/>
        <pc:sldMkLst>
          <pc:docMk/>
          <pc:sldMk cId="3273977675" sldId="522"/>
        </pc:sldMkLst>
      </pc:sldChg>
      <pc:sldChg chg="add del">
        <pc:chgData name="Simone ABN" userId="da37d9cf-428e-499f-86d4-fdf95120f314" providerId="ADAL" clId="{44DBDA72-C2D8-4E64-95C0-F607041C9A9E}" dt="2025-05-28T15:47:54.276" v="1115" actId="47"/>
        <pc:sldMkLst>
          <pc:docMk/>
          <pc:sldMk cId="264994232" sldId="523"/>
        </pc:sldMkLst>
      </pc:sldChg>
      <pc:sldChg chg="addSp delSp modSp add del mod">
        <pc:chgData name="Simone ABN" userId="da37d9cf-428e-499f-86d4-fdf95120f314" providerId="ADAL" clId="{44DBDA72-C2D8-4E64-95C0-F607041C9A9E}" dt="2025-06-04T13:49:05.479" v="1407" actId="47"/>
        <pc:sldMkLst>
          <pc:docMk/>
          <pc:sldMk cId="543468175" sldId="523"/>
        </pc:sldMkLst>
      </pc:sldChg>
      <pc:sldChg chg="addSp modSp add del mod">
        <pc:chgData name="Simone ABN" userId="da37d9cf-428e-499f-86d4-fdf95120f314" providerId="ADAL" clId="{44DBDA72-C2D8-4E64-95C0-F607041C9A9E}" dt="2025-06-04T13:49:05.479" v="1407" actId="47"/>
        <pc:sldMkLst>
          <pc:docMk/>
          <pc:sldMk cId="430585775" sldId="524"/>
        </pc:sldMkLst>
      </pc:sldChg>
      <pc:sldChg chg="add del">
        <pc:chgData name="Simone ABN" userId="da37d9cf-428e-499f-86d4-fdf95120f314" providerId="ADAL" clId="{44DBDA72-C2D8-4E64-95C0-F607041C9A9E}" dt="2025-05-28T15:47:54.276" v="1115" actId="47"/>
        <pc:sldMkLst>
          <pc:docMk/>
          <pc:sldMk cId="2369059790" sldId="524"/>
        </pc:sldMkLst>
      </pc:sldChg>
      <pc:sldChg chg="addSp modSp add del mod">
        <pc:chgData name="Simone ABN" userId="da37d9cf-428e-499f-86d4-fdf95120f314" providerId="ADAL" clId="{44DBDA72-C2D8-4E64-95C0-F607041C9A9E}" dt="2025-06-04T13:49:05.479" v="1407" actId="47"/>
        <pc:sldMkLst>
          <pc:docMk/>
          <pc:sldMk cId="2862049592" sldId="525"/>
        </pc:sldMkLst>
      </pc:sldChg>
      <pc:sldChg chg="addSp modSp add del mod">
        <pc:chgData name="Simone ABN" userId="da37d9cf-428e-499f-86d4-fdf95120f314" providerId="ADAL" clId="{44DBDA72-C2D8-4E64-95C0-F607041C9A9E}" dt="2025-06-04T13:49:05.479" v="1407" actId="47"/>
        <pc:sldMkLst>
          <pc:docMk/>
          <pc:sldMk cId="1535863500" sldId="526"/>
        </pc:sldMkLst>
      </pc:sldChg>
      <pc:sldChg chg="addSp modSp add del mod">
        <pc:chgData name="Simone ABN" userId="da37d9cf-428e-499f-86d4-fdf95120f314" providerId="ADAL" clId="{44DBDA72-C2D8-4E64-95C0-F607041C9A9E}" dt="2025-06-04T13:49:05.479" v="1407" actId="47"/>
        <pc:sldMkLst>
          <pc:docMk/>
          <pc:sldMk cId="1718775663" sldId="527"/>
        </pc:sldMkLst>
      </pc:sldChg>
      <pc:sldChg chg="addSp modSp add del mod">
        <pc:chgData name="Simone ABN" userId="da37d9cf-428e-499f-86d4-fdf95120f314" providerId="ADAL" clId="{44DBDA72-C2D8-4E64-95C0-F607041C9A9E}" dt="2025-06-04T13:49:05.479" v="1407" actId="47"/>
        <pc:sldMkLst>
          <pc:docMk/>
          <pc:sldMk cId="1656272893" sldId="528"/>
        </pc:sldMkLst>
      </pc:sldChg>
      <pc:sldChg chg="addSp modSp add del mod">
        <pc:chgData name="Simone ABN" userId="da37d9cf-428e-499f-86d4-fdf95120f314" providerId="ADAL" clId="{44DBDA72-C2D8-4E64-95C0-F607041C9A9E}" dt="2025-06-04T13:49:05.479" v="1407" actId="47"/>
        <pc:sldMkLst>
          <pc:docMk/>
          <pc:sldMk cId="349560236" sldId="529"/>
        </pc:sldMkLst>
      </pc:sldChg>
      <pc:sldChg chg="addSp delSp modSp add del mod">
        <pc:chgData name="Simone ABN" userId="da37d9cf-428e-499f-86d4-fdf95120f314" providerId="ADAL" clId="{44DBDA72-C2D8-4E64-95C0-F607041C9A9E}" dt="2025-06-04T13:49:05.479" v="1407" actId="47"/>
        <pc:sldMkLst>
          <pc:docMk/>
          <pc:sldMk cId="4021535763" sldId="530"/>
        </pc:sldMkLst>
      </pc:sldChg>
      <pc:sldChg chg="addSp delSp modSp add del mod">
        <pc:chgData name="Simone ABN" userId="da37d9cf-428e-499f-86d4-fdf95120f314" providerId="ADAL" clId="{44DBDA72-C2D8-4E64-95C0-F607041C9A9E}" dt="2025-06-04T13:49:05.479" v="1407" actId="47"/>
        <pc:sldMkLst>
          <pc:docMk/>
          <pc:sldMk cId="1222243461" sldId="531"/>
        </pc:sldMkLst>
      </pc:sldChg>
      <pc:sldChg chg="addSp delSp modSp add del mod">
        <pc:chgData name="Simone ABN" userId="da37d9cf-428e-499f-86d4-fdf95120f314" providerId="ADAL" clId="{44DBDA72-C2D8-4E64-95C0-F607041C9A9E}" dt="2025-06-04T13:49:05.479" v="1407" actId="47"/>
        <pc:sldMkLst>
          <pc:docMk/>
          <pc:sldMk cId="601382766" sldId="532"/>
        </pc:sldMkLst>
      </pc:sldChg>
      <pc:sldChg chg="addSp delSp modSp add del mod">
        <pc:chgData name="Simone ABN" userId="da37d9cf-428e-499f-86d4-fdf95120f314" providerId="ADAL" clId="{44DBDA72-C2D8-4E64-95C0-F607041C9A9E}" dt="2025-06-04T13:49:05.479" v="1407" actId="47"/>
        <pc:sldMkLst>
          <pc:docMk/>
          <pc:sldMk cId="986732909" sldId="533"/>
        </pc:sldMkLst>
      </pc:sldChg>
      <pc:sldChg chg="addSp delSp modSp add del mod">
        <pc:chgData name="Simone ABN" userId="da37d9cf-428e-499f-86d4-fdf95120f314" providerId="ADAL" clId="{44DBDA72-C2D8-4E64-95C0-F607041C9A9E}" dt="2025-06-04T13:49:05.479" v="1407" actId="47"/>
        <pc:sldMkLst>
          <pc:docMk/>
          <pc:sldMk cId="1435947806" sldId="534"/>
        </pc:sldMkLst>
      </pc:sldChg>
      <pc:sldChg chg="addSp delSp modSp add del mod">
        <pc:chgData name="Simone ABN" userId="da37d9cf-428e-499f-86d4-fdf95120f314" providerId="ADAL" clId="{44DBDA72-C2D8-4E64-95C0-F607041C9A9E}" dt="2025-06-04T13:49:05.479" v="1407" actId="47"/>
        <pc:sldMkLst>
          <pc:docMk/>
          <pc:sldMk cId="2996105997" sldId="535"/>
        </pc:sldMkLst>
      </pc:sldChg>
      <pc:sldChg chg="addSp delSp modSp add del mod">
        <pc:chgData name="Simone ABN" userId="da37d9cf-428e-499f-86d4-fdf95120f314" providerId="ADAL" clId="{44DBDA72-C2D8-4E64-95C0-F607041C9A9E}" dt="2025-06-04T13:49:05.479" v="1407" actId="47"/>
        <pc:sldMkLst>
          <pc:docMk/>
          <pc:sldMk cId="45444804" sldId="536"/>
        </pc:sldMkLst>
      </pc:sldChg>
      <pc:sldChg chg="new del">
        <pc:chgData name="Simone ABN" userId="da37d9cf-428e-499f-86d4-fdf95120f314" providerId="ADAL" clId="{44DBDA72-C2D8-4E64-95C0-F607041C9A9E}" dt="2025-05-28T16:17:54.645" v="1202" actId="680"/>
        <pc:sldMkLst>
          <pc:docMk/>
          <pc:sldMk cId="1874096240" sldId="537"/>
        </pc:sldMkLst>
      </pc:sldChg>
      <pc:sldChg chg="addSp delSp modSp add del mod">
        <pc:chgData name="Simone ABN" userId="da37d9cf-428e-499f-86d4-fdf95120f314" providerId="ADAL" clId="{44DBDA72-C2D8-4E64-95C0-F607041C9A9E}" dt="2025-06-04T13:49:05.479" v="1407" actId="47"/>
        <pc:sldMkLst>
          <pc:docMk/>
          <pc:sldMk cId="3379974139" sldId="537"/>
        </pc:sldMkLst>
      </pc:sldChg>
      <pc:sldChg chg="addSp delSp modSp add del mod">
        <pc:chgData name="Simone ABN" userId="da37d9cf-428e-499f-86d4-fdf95120f314" providerId="ADAL" clId="{44DBDA72-C2D8-4E64-95C0-F607041C9A9E}" dt="2025-06-04T13:49:05.479" v="1407" actId="47"/>
        <pc:sldMkLst>
          <pc:docMk/>
          <pc:sldMk cId="3180523517" sldId="538"/>
        </pc:sldMkLst>
      </pc:sldChg>
      <pc:sldChg chg="add">
        <pc:chgData name="Simone ABN" userId="da37d9cf-428e-499f-86d4-fdf95120f314" providerId="ADAL" clId="{44DBDA72-C2D8-4E64-95C0-F607041C9A9E}" dt="2025-05-28T19:27:52.280" v="1283"/>
        <pc:sldMkLst>
          <pc:docMk/>
          <pc:sldMk cId="1164190063" sldId="539"/>
        </pc:sldMkLst>
      </pc:sldChg>
      <pc:sldChg chg="add">
        <pc:chgData name="Simone ABN" userId="da37d9cf-428e-499f-86d4-fdf95120f314" providerId="ADAL" clId="{44DBDA72-C2D8-4E64-95C0-F607041C9A9E}" dt="2025-05-28T19:27:52.280" v="1283"/>
        <pc:sldMkLst>
          <pc:docMk/>
          <pc:sldMk cId="990469889" sldId="540"/>
        </pc:sldMkLst>
      </pc:sldChg>
      <pc:sldChg chg="add">
        <pc:chgData name="Simone ABN" userId="da37d9cf-428e-499f-86d4-fdf95120f314" providerId="ADAL" clId="{44DBDA72-C2D8-4E64-95C0-F607041C9A9E}" dt="2025-05-28T19:27:52.280" v="1283"/>
        <pc:sldMkLst>
          <pc:docMk/>
          <pc:sldMk cId="2689521006" sldId="541"/>
        </pc:sldMkLst>
      </pc:sldChg>
      <pc:sldChg chg="addSp delSp modSp add del mod">
        <pc:chgData name="Simone ABN" userId="da37d9cf-428e-499f-86d4-fdf95120f314" providerId="ADAL" clId="{44DBDA72-C2D8-4E64-95C0-F607041C9A9E}" dt="2025-06-04T13:57:52.275" v="1526" actId="47"/>
        <pc:sldMkLst>
          <pc:docMk/>
          <pc:sldMk cId="1639538108" sldId="542"/>
        </pc:sldMkLst>
        <pc:spChg chg="del">
          <ac:chgData name="Simone ABN" userId="da37d9cf-428e-499f-86d4-fdf95120f314" providerId="ADAL" clId="{44DBDA72-C2D8-4E64-95C0-F607041C9A9E}" dt="2025-06-04T13:52:33.310" v="1420" actId="21"/>
          <ac:spMkLst>
            <pc:docMk/>
            <pc:sldMk cId="1639538108" sldId="542"/>
            <ac:spMk id="2" creationId="{428AE1DB-E3EE-F307-8C4B-5D22E4F04A80}"/>
          </ac:spMkLst>
        </pc:spChg>
        <pc:spChg chg="mod">
          <ac:chgData name="Simone ABN" userId="da37d9cf-428e-499f-86d4-fdf95120f314" providerId="ADAL" clId="{44DBDA72-C2D8-4E64-95C0-F607041C9A9E}" dt="2025-06-04T13:57:29.206" v="1525" actId="20577"/>
          <ac:spMkLst>
            <pc:docMk/>
            <pc:sldMk cId="1639538108" sldId="542"/>
            <ac:spMk id="6" creationId="{5FF82D07-3780-9999-6542-3522977041BD}"/>
          </ac:spMkLst>
        </pc:spChg>
        <pc:picChg chg="add mod">
          <ac:chgData name="Simone ABN" userId="da37d9cf-428e-499f-86d4-fdf95120f314" providerId="ADAL" clId="{44DBDA72-C2D8-4E64-95C0-F607041C9A9E}" dt="2025-06-04T13:56:10.638" v="1516" actId="14100"/>
          <ac:picMkLst>
            <pc:docMk/>
            <pc:sldMk cId="1639538108" sldId="542"/>
            <ac:picMk id="7" creationId="{0EF2F58B-B49D-903B-F36E-01DC668C77BA}"/>
          </ac:picMkLst>
        </pc:picChg>
      </pc:sldChg>
      <pc:sldChg chg="delSp modSp add del mod ord">
        <pc:chgData name="Simone ABN" userId="da37d9cf-428e-499f-86d4-fdf95120f314" providerId="ADAL" clId="{44DBDA72-C2D8-4E64-95C0-F607041C9A9E}" dt="2025-06-04T17:55:02.295" v="1843" actId="2696"/>
        <pc:sldMkLst>
          <pc:docMk/>
          <pc:sldMk cId="3478199398" sldId="542"/>
        </pc:sldMkLst>
        <pc:spChg chg="mod">
          <ac:chgData name="Simone ABN" userId="da37d9cf-428e-499f-86d4-fdf95120f314" providerId="ADAL" clId="{44DBDA72-C2D8-4E64-95C0-F607041C9A9E}" dt="2025-06-04T17:33:57.429" v="1663" actId="20577"/>
          <ac:spMkLst>
            <pc:docMk/>
            <pc:sldMk cId="3478199398" sldId="542"/>
            <ac:spMk id="6" creationId="{F6EBB6F1-2643-9FF0-4404-5DBE9497C4C6}"/>
          </ac:spMkLst>
        </pc:spChg>
        <pc:picChg chg="del">
          <ac:chgData name="Simone ABN" userId="da37d9cf-428e-499f-86d4-fdf95120f314" providerId="ADAL" clId="{44DBDA72-C2D8-4E64-95C0-F607041C9A9E}" dt="2025-06-04T17:34:01.480" v="1664" actId="478"/>
          <ac:picMkLst>
            <pc:docMk/>
            <pc:sldMk cId="3478199398" sldId="542"/>
            <ac:picMk id="8" creationId="{D079DE9B-5DD9-8F03-A3C3-06214472BAE6}"/>
          </ac:picMkLst>
        </pc:picChg>
      </pc:sldChg>
      <pc:sldChg chg="add del">
        <pc:chgData name="Simone ABN" userId="da37d9cf-428e-499f-86d4-fdf95120f314" providerId="ADAL" clId="{44DBDA72-C2D8-4E64-95C0-F607041C9A9E}" dt="2025-06-05T10:58:27.199" v="1967" actId="47"/>
        <pc:sldMkLst>
          <pc:docMk/>
          <pc:sldMk cId="2764735990" sldId="543"/>
        </pc:sldMkLst>
      </pc:sldChg>
      <pc:sldChg chg="addSp delSp modSp add del mod">
        <pc:chgData name="Simone ABN" userId="da37d9cf-428e-499f-86d4-fdf95120f314" providerId="ADAL" clId="{44DBDA72-C2D8-4E64-95C0-F607041C9A9E}" dt="2025-06-04T13:56:07.793" v="1513" actId="2890"/>
        <pc:sldMkLst>
          <pc:docMk/>
          <pc:sldMk cId="3626507788" sldId="543"/>
        </pc:sldMkLst>
        <pc:picChg chg="add del mod">
          <ac:chgData name="Simone ABN" userId="da37d9cf-428e-499f-86d4-fdf95120f314" providerId="ADAL" clId="{44DBDA72-C2D8-4E64-95C0-F607041C9A9E}" dt="2025-06-04T13:56:07.291" v="1512" actId="22"/>
          <ac:picMkLst>
            <pc:docMk/>
            <pc:sldMk cId="3626507788" sldId="543"/>
            <ac:picMk id="5" creationId="{DAC3C818-8AB8-667D-DD7A-B337429DE197}"/>
          </ac:picMkLst>
        </pc:picChg>
        <pc:picChg chg="add del">
          <ac:chgData name="Simone ABN" userId="da37d9cf-428e-499f-86d4-fdf95120f314" providerId="ADAL" clId="{44DBDA72-C2D8-4E64-95C0-F607041C9A9E}" dt="2025-06-04T13:56:06.810" v="1511" actId="478"/>
          <ac:picMkLst>
            <pc:docMk/>
            <pc:sldMk cId="3626507788" sldId="543"/>
            <ac:picMk id="7" creationId="{DE95F113-A43E-0492-5A53-D20DA5FED9EE}"/>
          </ac:picMkLst>
        </pc:picChg>
      </pc:sldChg>
      <pc:sldChg chg="add del">
        <pc:chgData name="Simone ABN" userId="da37d9cf-428e-499f-86d4-fdf95120f314" providerId="ADAL" clId="{44DBDA72-C2D8-4E64-95C0-F607041C9A9E}" dt="2025-06-05T10:58:27.199" v="1967" actId="47"/>
        <pc:sldMkLst>
          <pc:docMk/>
          <pc:sldMk cId="1749699368" sldId="544"/>
        </pc:sldMkLst>
      </pc:sldChg>
      <pc:sldChg chg="add del">
        <pc:chgData name="Simone ABN" userId="da37d9cf-428e-499f-86d4-fdf95120f314" providerId="ADAL" clId="{44DBDA72-C2D8-4E64-95C0-F607041C9A9E}" dt="2025-06-04T13:56:04.180" v="1506" actId="2890"/>
        <pc:sldMkLst>
          <pc:docMk/>
          <pc:sldMk cId="2155033130" sldId="544"/>
        </pc:sldMkLst>
      </pc:sldChg>
      <pc:sldChg chg="add del">
        <pc:chgData name="Simone ABN" userId="da37d9cf-428e-499f-86d4-fdf95120f314" providerId="ADAL" clId="{44DBDA72-C2D8-4E64-95C0-F607041C9A9E}" dt="2025-06-05T10:58:27.199" v="1967" actId="47"/>
        <pc:sldMkLst>
          <pc:docMk/>
          <pc:sldMk cId="750492984" sldId="545"/>
        </pc:sldMkLst>
      </pc:sldChg>
      <pc:sldChg chg="add del">
        <pc:chgData name="Simone ABN" userId="da37d9cf-428e-499f-86d4-fdf95120f314" providerId="ADAL" clId="{44DBDA72-C2D8-4E64-95C0-F607041C9A9E}" dt="2025-06-05T10:58:27.199" v="1967" actId="47"/>
        <pc:sldMkLst>
          <pc:docMk/>
          <pc:sldMk cId="1432377250" sldId="546"/>
        </pc:sldMkLst>
      </pc:sldChg>
      <pc:sldChg chg="delSp modSp add del mod ord modAnim">
        <pc:chgData name="Simone ABN" userId="da37d9cf-428e-499f-86d4-fdf95120f314" providerId="ADAL" clId="{44DBDA72-C2D8-4E64-95C0-F607041C9A9E}" dt="2025-06-05T11:01:03.608" v="1976"/>
        <pc:sldMkLst>
          <pc:docMk/>
          <pc:sldMk cId="771358062" sldId="547"/>
        </pc:sldMkLst>
        <pc:spChg chg="mod">
          <ac:chgData name="Simone ABN" userId="da37d9cf-428e-499f-86d4-fdf95120f314" providerId="ADAL" clId="{44DBDA72-C2D8-4E64-95C0-F607041C9A9E}" dt="2025-06-04T18:04:40.269" v="1950" actId="21"/>
          <ac:spMkLst>
            <pc:docMk/>
            <pc:sldMk cId="771358062" sldId="547"/>
            <ac:spMk id="2" creationId="{47F97AA5-C88F-89CE-0150-26963A809019}"/>
          </ac:spMkLst>
        </pc:spChg>
        <pc:picChg chg="del">
          <ac:chgData name="Simone ABN" userId="da37d9cf-428e-499f-86d4-fdf95120f314" providerId="ADAL" clId="{44DBDA72-C2D8-4E64-95C0-F607041C9A9E}" dt="2025-06-04T18:03:46.084" v="1933" actId="21"/>
          <ac:picMkLst>
            <pc:docMk/>
            <pc:sldMk cId="771358062" sldId="547"/>
            <ac:picMk id="4" creationId="{64E9AEEF-0E97-C2CE-0B13-7D33A13DDD74}"/>
          </ac:picMkLst>
        </pc:picChg>
        <pc:picChg chg="del">
          <ac:chgData name="Simone ABN" userId="da37d9cf-428e-499f-86d4-fdf95120f314" providerId="ADAL" clId="{44DBDA72-C2D8-4E64-95C0-F607041C9A9E}" dt="2025-06-04T18:03:58.685" v="1937" actId="21"/>
          <ac:picMkLst>
            <pc:docMk/>
            <pc:sldMk cId="771358062" sldId="547"/>
            <ac:picMk id="6" creationId="{FE0F1B0A-E05B-4CAB-6608-24551DE1705A}"/>
          </ac:picMkLst>
        </pc:picChg>
        <pc:picChg chg="del">
          <ac:chgData name="Simone ABN" userId="da37d9cf-428e-499f-86d4-fdf95120f314" providerId="ADAL" clId="{44DBDA72-C2D8-4E64-95C0-F607041C9A9E}" dt="2025-06-04T18:04:14.554" v="1942" actId="21"/>
          <ac:picMkLst>
            <pc:docMk/>
            <pc:sldMk cId="771358062" sldId="547"/>
            <ac:picMk id="9" creationId="{A9FE7B0D-A5C0-B360-3617-491712B25281}"/>
          </ac:picMkLst>
        </pc:picChg>
      </pc:sldChg>
      <pc:sldChg chg="new del">
        <pc:chgData name="Simone ABN" userId="da37d9cf-428e-499f-86d4-fdf95120f314" providerId="ADAL" clId="{44DBDA72-C2D8-4E64-95C0-F607041C9A9E}" dt="2025-06-04T17:54:07.492" v="1842" actId="680"/>
        <pc:sldMkLst>
          <pc:docMk/>
          <pc:sldMk cId="1103560962" sldId="548"/>
        </pc:sldMkLst>
      </pc:sldChg>
      <pc:sldChg chg="modSp add mod">
        <pc:chgData name="Simone ABN" userId="da37d9cf-428e-499f-86d4-fdf95120f314" providerId="ADAL" clId="{44DBDA72-C2D8-4E64-95C0-F607041C9A9E}" dt="2025-06-04T17:59:02.841" v="1927" actId="20577"/>
        <pc:sldMkLst>
          <pc:docMk/>
          <pc:sldMk cId="1773460658" sldId="548"/>
        </pc:sldMkLst>
        <pc:spChg chg="mod">
          <ac:chgData name="Simone ABN" userId="da37d9cf-428e-499f-86d4-fdf95120f314" providerId="ADAL" clId="{44DBDA72-C2D8-4E64-95C0-F607041C9A9E}" dt="2025-06-04T17:59:02.841" v="1927" actId="20577"/>
          <ac:spMkLst>
            <pc:docMk/>
            <pc:sldMk cId="1773460658" sldId="548"/>
            <ac:spMk id="6" creationId="{190163CD-790C-FBBA-1967-5B542FA56F49}"/>
          </ac:spMkLst>
        </pc:spChg>
      </pc:sldChg>
      <pc:sldChg chg="add del ord">
        <pc:chgData name="Simone ABN" userId="da37d9cf-428e-499f-86d4-fdf95120f314" providerId="ADAL" clId="{44DBDA72-C2D8-4E64-95C0-F607041C9A9E}" dt="2025-06-04T17:57:18.146" v="1848" actId="2696"/>
        <pc:sldMkLst>
          <pc:docMk/>
          <pc:sldMk cId="3230214216" sldId="548"/>
        </pc:sldMkLst>
      </pc:sldChg>
      <pc:sldChg chg="addSp delSp modSp add del mod modAnim">
        <pc:chgData name="Simone ABN" userId="da37d9cf-428e-499f-86d4-fdf95120f314" providerId="ADAL" clId="{44DBDA72-C2D8-4E64-95C0-F607041C9A9E}" dt="2025-06-05T11:00:54.208" v="1975" actId="47"/>
        <pc:sldMkLst>
          <pc:docMk/>
          <pc:sldMk cId="1393282964" sldId="549"/>
        </pc:sldMkLst>
        <pc:spChg chg="del">
          <ac:chgData name="Simone ABN" userId="da37d9cf-428e-499f-86d4-fdf95120f314" providerId="ADAL" clId="{44DBDA72-C2D8-4E64-95C0-F607041C9A9E}" dt="2025-06-04T18:03:41.549" v="1932" actId="21"/>
          <ac:spMkLst>
            <pc:docMk/>
            <pc:sldMk cId="1393282964" sldId="549"/>
            <ac:spMk id="3" creationId="{B3D52645-2AE7-6198-FCC3-1A90356AC37B}"/>
          </ac:spMkLst>
        </pc:spChg>
        <pc:spChg chg="add mod">
          <ac:chgData name="Simone ABN" userId="da37d9cf-428e-499f-86d4-fdf95120f314" providerId="ADAL" clId="{44DBDA72-C2D8-4E64-95C0-F607041C9A9E}" dt="2025-06-04T18:05:56.397" v="1963" actId="20577"/>
          <ac:spMkLst>
            <pc:docMk/>
            <pc:sldMk cId="1393282964" sldId="549"/>
            <ac:spMk id="5" creationId="{89F6C427-D741-392B-633E-850A7C164440}"/>
          </ac:spMkLst>
        </pc:spChg>
        <pc:picChg chg="add mod">
          <ac:chgData name="Simone ABN" userId="da37d9cf-428e-499f-86d4-fdf95120f314" providerId="ADAL" clId="{44DBDA72-C2D8-4E64-95C0-F607041C9A9E}" dt="2025-06-04T18:05:32.362" v="1959" actId="14100"/>
          <ac:picMkLst>
            <pc:docMk/>
            <pc:sldMk cId="1393282964" sldId="549"/>
            <ac:picMk id="4" creationId="{64E9AEEF-0E97-C2CE-0B13-7D33A13DDD74}"/>
          </ac:picMkLst>
        </pc:picChg>
        <pc:picChg chg="add mod">
          <ac:chgData name="Simone ABN" userId="da37d9cf-428e-499f-86d4-fdf95120f314" providerId="ADAL" clId="{44DBDA72-C2D8-4E64-95C0-F607041C9A9E}" dt="2025-06-04T18:05:34.064" v="1960" actId="1076"/>
          <ac:picMkLst>
            <pc:docMk/>
            <pc:sldMk cId="1393282964" sldId="549"/>
            <ac:picMk id="6" creationId="{FE0F1B0A-E05B-4CAB-6608-24551DE1705A}"/>
          </ac:picMkLst>
        </pc:picChg>
        <pc:picChg chg="add mod">
          <ac:chgData name="Simone ABN" userId="da37d9cf-428e-499f-86d4-fdf95120f314" providerId="ADAL" clId="{44DBDA72-C2D8-4E64-95C0-F607041C9A9E}" dt="2025-06-04T18:05:38.024" v="1961" actId="1076"/>
          <ac:picMkLst>
            <pc:docMk/>
            <pc:sldMk cId="1393282964" sldId="549"/>
            <ac:picMk id="9" creationId="{A9FE7B0D-A5C0-B360-3617-491712B25281}"/>
          </ac:picMkLst>
        </pc:picChg>
      </pc:sldChg>
      <pc:sldChg chg="add">
        <pc:chgData name="Simone ABN" userId="da37d9cf-428e-499f-86d4-fdf95120f314" providerId="ADAL" clId="{44DBDA72-C2D8-4E64-95C0-F607041C9A9E}" dt="2025-06-05T10:58:21.694" v="1966"/>
        <pc:sldMkLst>
          <pc:docMk/>
          <pc:sldMk cId="381354735" sldId="550"/>
        </pc:sldMkLst>
      </pc:sldChg>
      <pc:sldChg chg="add">
        <pc:chgData name="Simone ABN" userId="da37d9cf-428e-499f-86d4-fdf95120f314" providerId="ADAL" clId="{44DBDA72-C2D8-4E64-95C0-F607041C9A9E}" dt="2025-06-05T10:58:21.694" v="1966"/>
        <pc:sldMkLst>
          <pc:docMk/>
          <pc:sldMk cId="227726719" sldId="551"/>
        </pc:sldMkLst>
      </pc:sldChg>
      <pc:sldChg chg="add">
        <pc:chgData name="Simone ABN" userId="da37d9cf-428e-499f-86d4-fdf95120f314" providerId="ADAL" clId="{44DBDA72-C2D8-4E64-95C0-F607041C9A9E}" dt="2025-06-05T10:58:21.694" v="1966"/>
        <pc:sldMkLst>
          <pc:docMk/>
          <pc:sldMk cId="4134436695" sldId="552"/>
        </pc:sldMkLst>
      </pc:sldChg>
      <pc:sldChg chg="addSp modSp add del mod">
        <pc:chgData name="Simone ABN" userId="da37d9cf-428e-499f-86d4-fdf95120f314" providerId="ADAL" clId="{44DBDA72-C2D8-4E64-95C0-F607041C9A9E}" dt="2025-06-05T14:24:12.650" v="2242" actId="2696"/>
        <pc:sldMkLst>
          <pc:docMk/>
          <pc:sldMk cId="3956357007" sldId="553"/>
        </pc:sldMkLst>
        <pc:spChg chg="mod">
          <ac:chgData name="Simone ABN" userId="da37d9cf-428e-499f-86d4-fdf95120f314" providerId="ADAL" clId="{44DBDA72-C2D8-4E64-95C0-F607041C9A9E}" dt="2025-06-05T11:00:10.553" v="1974" actId="6549"/>
          <ac:spMkLst>
            <pc:docMk/>
            <pc:sldMk cId="3956357007" sldId="553"/>
            <ac:spMk id="2" creationId="{5F88D715-3856-8E40-1E8C-D77540D68F8F}"/>
          </ac:spMkLst>
        </pc:spChg>
        <pc:spChg chg="add mod">
          <ac:chgData name="Simone ABN" userId="da37d9cf-428e-499f-86d4-fdf95120f314" providerId="ADAL" clId="{44DBDA72-C2D8-4E64-95C0-F607041C9A9E}" dt="2025-06-05T14:22:44.704" v="2235" actId="1076"/>
          <ac:spMkLst>
            <pc:docMk/>
            <pc:sldMk cId="3956357007" sldId="553"/>
            <ac:spMk id="6" creationId="{B237CED1-79A3-242E-2D1D-783F9ED14C83}"/>
          </ac:spMkLst>
        </pc:spChg>
      </pc:sldChg>
      <pc:sldChg chg="add">
        <pc:chgData name="Simone ABN" userId="da37d9cf-428e-499f-86d4-fdf95120f314" providerId="ADAL" clId="{44DBDA72-C2D8-4E64-95C0-F607041C9A9E}" dt="2025-06-05T10:58:21.694" v="1966"/>
        <pc:sldMkLst>
          <pc:docMk/>
          <pc:sldMk cId="578232704" sldId="554"/>
        </pc:sldMkLst>
      </pc:sldChg>
      <pc:sldChg chg="addSp delSp modSp add mod">
        <pc:chgData name="Simone ABN" userId="da37d9cf-428e-499f-86d4-fdf95120f314" providerId="ADAL" clId="{44DBDA72-C2D8-4E64-95C0-F607041C9A9E}" dt="2025-06-05T11:14:34.917" v="2005" actId="14100"/>
        <pc:sldMkLst>
          <pc:docMk/>
          <pc:sldMk cId="2060953127" sldId="555"/>
        </pc:sldMkLst>
        <pc:spChg chg="mod">
          <ac:chgData name="Simone ABN" userId="da37d9cf-428e-499f-86d4-fdf95120f314" providerId="ADAL" clId="{44DBDA72-C2D8-4E64-95C0-F607041C9A9E}" dt="2025-06-05T11:13:53.648" v="1999" actId="20577"/>
          <ac:spMkLst>
            <pc:docMk/>
            <pc:sldMk cId="2060953127" sldId="555"/>
            <ac:spMk id="6" creationId="{FCAEC4CF-8CD4-B819-69CD-3B58027A00BB}"/>
          </ac:spMkLst>
        </pc:spChg>
        <pc:picChg chg="del">
          <ac:chgData name="Simone ABN" userId="da37d9cf-428e-499f-86d4-fdf95120f314" providerId="ADAL" clId="{44DBDA72-C2D8-4E64-95C0-F607041C9A9E}" dt="2025-06-05T11:13:03.699" v="1979" actId="478"/>
          <ac:picMkLst>
            <pc:docMk/>
            <pc:sldMk cId="2060953127" sldId="555"/>
            <ac:picMk id="5" creationId="{DFBF8568-4D78-C27A-CA41-DDE7D4126B2F}"/>
          </ac:picMkLst>
        </pc:picChg>
        <pc:picChg chg="add mod">
          <ac:chgData name="Simone ABN" userId="da37d9cf-428e-499f-86d4-fdf95120f314" providerId="ADAL" clId="{44DBDA72-C2D8-4E64-95C0-F607041C9A9E}" dt="2025-06-05T11:14:34.917" v="2005" actId="14100"/>
          <ac:picMkLst>
            <pc:docMk/>
            <pc:sldMk cId="2060953127" sldId="555"/>
            <ac:picMk id="7" creationId="{D338EB28-5A31-F822-2A3C-6EC539515181}"/>
          </ac:picMkLst>
        </pc:picChg>
      </pc:sldChg>
      <pc:sldChg chg="addSp delSp modSp add mod">
        <pc:chgData name="Simone ABN" userId="da37d9cf-428e-499f-86d4-fdf95120f314" providerId="ADAL" clId="{44DBDA72-C2D8-4E64-95C0-F607041C9A9E}" dt="2025-06-05T11:15:04.102" v="2010" actId="14100"/>
        <pc:sldMkLst>
          <pc:docMk/>
          <pc:sldMk cId="1709065015" sldId="556"/>
        </pc:sldMkLst>
        <pc:picChg chg="add mod">
          <ac:chgData name="Simone ABN" userId="da37d9cf-428e-499f-86d4-fdf95120f314" providerId="ADAL" clId="{44DBDA72-C2D8-4E64-95C0-F607041C9A9E}" dt="2025-06-05T11:15:04.102" v="2010" actId="14100"/>
          <ac:picMkLst>
            <pc:docMk/>
            <pc:sldMk cId="1709065015" sldId="556"/>
            <ac:picMk id="5" creationId="{E7A4B93F-EF31-A17C-9B18-A70F77BEB500}"/>
          </ac:picMkLst>
        </pc:picChg>
        <pc:picChg chg="del">
          <ac:chgData name="Simone ABN" userId="da37d9cf-428e-499f-86d4-fdf95120f314" providerId="ADAL" clId="{44DBDA72-C2D8-4E64-95C0-F607041C9A9E}" dt="2025-06-05T11:14:43.540" v="2007" actId="478"/>
          <ac:picMkLst>
            <pc:docMk/>
            <pc:sldMk cId="1709065015" sldId="556"/>
            <ac:picMk id="7" creationId="{895923C2-8BC5-14BC-93A9-7C4E0C393F4C}"/>
          </ac:picMkLst>
        </pc:picChg>
      </pc:sldChg>
      <pc:sldChg chg="addSp delSp modSp add mod">
        <pc:chgData name="Simone ABN" userId="da37d9cf-428e-499f-86d4-fdf95120f314" providerId="ADAL" clId="{44DBDA72-C2D8-4E64-95C0-F607041C9A9E}" dt="2025-06-05T11:15:45.192" v="2017" actId="14100"/>
        <pc:sldMkLst>
          <pc:docMk/>
          <pc:sldMk cId="1632329554" sldId="557"/>
        </pc:sldMkLst>
        <pc:picChg chg="del">
          <ac:chgData name="Simone ABN" userId="da37d9cf-428e-499f-86d4-fdf95120f314" providerId="ADAL" clId="{44DBDA72-C2D8-4E64-95C0-F607041C9A9E}" dt="2025-06-05T11:15:13.431" v="2012" actId="478"/>
          <ac:picMkLst>
            <pc:docMk/>
            <pc:sldMk cId="1632329554" sldId="557"/>
            <ac:picMk id="5" creationId="{FCBE0868-7E1A-6499-E5E6-06AE85115C93}"/>
          </ac:picMkLst>
        </pc:picChg>
        <pc:picChg chg="add del">
          <ac:chgData name="Simone ABN" userId="da37d9cf-428e-499f-86d4-fdf95120f314" providerId="ADAL" clId="{44DBDA72-C2D8-4E64-95C0-F607041C9A9E}" dt="2025-06-05T11:15:26.816" v="2014" actId="22"/>
          <ac:picMkLst>
            <pc:docMk/>
            <pc:sldMk cId="1632329554" sldId="557"/>
            <ac:picMk id="7" creationId="{0CB00399-9FF3-A311-F6DB-F72CD9DE02BA}"/>
          </ac:picMkLst>
        </pc:picChg>
        <pc:picChg chg="add mod">
          <ac:chgData name="Simone ABN" userId="da37d9cf-428e-499f-86d4-fdf95120f314" providerId="ADAL" clId="{44DBDA72-C2D8-4E64-95C0-F607041C9A9E}" dt="2025-06-05T11:15:45.192" v="2017" actId="14100"/>
          <ac:picMkLst>
            <pc:docMk/>
            <pc:sldMk cId="1632329554" sldId="557"/>
            <ac:picMk id="9" creationId="{27AF4FB1-E6E3-6BFE-50C2-A5E0F6B8A00A}"/>
          </ac:picMkLst>
        </pc:picChg>
      </pc:sldChg>
      <pc:sldChg chg="addSp delSp modSp add mod">
        <pc:chgData name="Simone ABN" userId="da37d9cf-428e-499f-86d4-fdf95120f314" providerId="ADAL" clId="{44DBDA72-C2D8-4E64-95C0-F607041C9A9E}" dt="2025-06-05T11:16:14.868" v="2024" actId="14100"/>
        <pc:sldMkLst>
          <pc:docMk/>
          <pc:sldMk cId="3956132879" sldId="558"/>
        </pc:sldMkLst>
        <pc:picChg chg="add mod">
          <ac:chgData name="Simone ABN" userId="da37d9cf-428e-499f-86d4-fdf95120f314" providerId="ADAL" clId="{44DBDA72-C2D8-4E64-95C0-F607041C9A9E}" dt="2025-06-05T11:16:14.868" v="2024" actId="14100"/>
          <ac:picMkLst>
            <pc:docMk/>
            <pc:sldMk cId="3956132879" sldId="558"/>
            <ac:picMk id="5" creationId="{7D5425CA-3F20-9689-60E9-B3E24311A52B}"/>
          </ac:picMkLst>
        </pc:picChg>
        <pc:picChg chg="del">
          <ac:chgData name="Simone ABN" userId="da37d9cf-428e-499f-86d4-fdf95120f314" providerId="ADAL" clId="{44DBDA72-C2D8-4E64-95C0-F607041C9A9E}" dt="2025-06-05T11:15:52.818" v="2019" actId="478"/>
          <ac:picMkLst>
            <pc:docMk/>
            <pc:sldMk cId="3956132879" sldId="558"/>
            <ac:picMk id="9" creationId="{9774EA60-33D5-76E7-4695-73C0E191858E}"/>
          </ac:picMkLst>
        </pc:picChg>
      </pc:sldChg>
      <pc:sldChg chg="addSp delSp modSp add mod">
        <pc:chgData name="Simone ABN" userId="da37d9cf-428e-499f-86d4-fdf95120f314" providerId="ADAL" clId="{44DBDA72-C2D8-4E64-95C0-F607041C9A9E}" dt="2025-06-05T18:47:07.467" v="2247" actId="14100"/>
        <pc:sldMkLst>
          <pc:docMk/>
          <pc:sldMk cId="3265529310" sldId="559"/>
        </pc:sldMkLst>
        <pc:picChg chg="add mod">
          <ac:chgData name="Simone ABN" userId="da37d9cf-428e-499f-86d4-fdf95120f314" providerId="ADAL" clId="{44DBDA72-C2D8-4E64-95C0-F607041C9A9E}" dt="2025-06-05T18:47:07.467" v="2247" actId="14100"/>
          <ac:picMkLst>
            <pc:docMk/>
            <pc:sldMk cId="3265529310" sldId="559"/>
            <ac:picMk id="5" creationId="{2B82CF47-C43E-9290-F99A-3D228D17A678}"/>
          </ac:picMkLst>
        </pc:picChg>
        <pc:picChg chg="del">
          <ac:chgData name="Simone ABN" userId="da37d9cf-428e-499f-86d4-fdf95120f314" providerId="ADAL" clId="{44DBDA72-C2D8-4E64-95C0-F607041C9A9E}" dt="2025-06-05T11:16:21.845" v="2026" actId="478"/>
          <ac:picMkLst>
            <pc:docMk/>
            <pc:sldMk cId="3265529310" sldId="559"/>
            <ac:picMk id="5" creationId="{957132B3-C904-46F6-0D9C-3992E8F51A24}"/>
          </ac:picMkLst>
        </pc:picChg>
        <pc:picChg chg="add del mod">
          <ac:chgData name="Simone ABN" userId="da37d9cf-428e-499f-86d4-fdf95120f314" providerId="ADAL" clId="{44DBDA72-C2D8-4E64-95C0-F607041C9A9E}" dt="2025-06-05T18:47:00.769" v="2243" actId="478"/>
          <ac:picMkLst>
            <pc:docMk/>
            <pc:sldMk cId="3265529310" sldId="559"/>
            <ac:picMk id="7" creationId="{89257F44-C7C5-EFC7-F56D-A99CD79C37DF}"/>
          </ac:picMkLst>
        </pc:picChg>
      </pc:sldChg>
      <pc:sldChg chg="addSp delSp modSp add mod">
        <pc:chgData name="Simone ABN" userId="da37d9cf-428e-499f-86d4-fdf95120f314" providerId="ADAL" clId="{44DBDA72-C2D8-4E64-95C0-F607041C9A9E}" dt="2025-06-05T11:17:18.485" v="2033" actId="1076"/>
        <pc:sldMkLst>
          <pc:docMk/>
          <pc:sldMk cId="2515361836" sldId="560"/>
        </pc:sldMkLst>
        <pc:picChg chg="add mod">
          <ac:chgData name="Simone ABN" userId="da37d9cf-428e-499f-86d4-fdf95120f314" providerId="ADAL" clId="{44DBDA72-C2D8-4E64-95C0-F607041C9A9E}" dt="2025-06-05T11:17:18.485" v="2033" actId="1076"/>
          <ac:picMkLst>
            <pc:docMk/>
            <pc:sldMk cId="2515361836" sldId="560"/>
            <ac:picMk id="5" creationId="{F4981F2E-D027-B9FB-ACF6-849BC893F050}"/>
          </ac:picMkLst>
        </pc:picChg>
        <pc:picChg chg="del">
          <ac:chgData name="Simone ABN" userId="da37d9cf-428e-499f-86d4-fdf95120f314" providerId="ADAL" clId="{44DBDA72-C2D8-4E64-95C0-F607041C9A9E}" dt="2025-06-05T11:16:53.014" v="2031" actId="478"/>
          <ac:picMkLst>
            <pc:docMk/>
            <pc:sldMk cId="2515361836" sldId="560"/>
            <ac:picMk id="7" creationId="{C32CA01C-A524-A79D-BECC-46DAF43D3B94}"/>
          </ac:picMkLst>
        </pc:picChg>
      </pc:sldChg>
      <pc:sldChg chg="addSp delSp modSp add mod">
        <pc:chgData name="Simone ABN" userId="da37d9cf-428e-499f-86d4-fdf95120f314" providerId="ADAL" clId="{44DBDA72-C2D8-4E64-95C0-F607041C9A9E}" dt="2025-06-05T11:17:45.936" v="2037" actId="1076"/>
        <pc:sldMkLst>
          <pc:docMk/>
          <pc:sldMk cId="2880307244" sldId="561"/>
        </pc:sldMkLst>
        <pc:picChg chg="del">
          <ac:chgData name="Simone ABN" userId="da37d9cf-428e-499f-86d4-fdf95120f314" providerId="ADAL" clId="{44DBDA72-C2D8-4E64-95C0-F607041C9A9E}" dt="2025-06-05T11:17:26.203" v="2035" actId="478"/>
          <ac:picMkLst>
            <pc:docMk/>
            <pc:sldMk cId="2880307244" sldId="561"/>
            <ac:picMk id="5" creationId="{5916C341-939B-717D-AC86-2F10DA6DEE51}"/>
          </ac:picMkLst>
        </pc:picChg>
        <pc:picChg chg="add mod">
          <ac:chgData name="Simone ABN" userId="da37d9cf-428e-499f-86d4-fdf95120f314" providerId="ADAL" clId="{44DBDA72-C2D8-4E64-95C0-F607041C9A9E}" dt="2025-06-05T11:17:45.936" v="2037" actId="1076"/>
          <ac:picMkLst>
            <pc:docMk/>
            <pc:sldMk cId="2880307244" sldId="561"/>
            <ac:picMk id="7" creationId="{EFCD4350-34F0-7FA1-D008-D670CAF7D8AB}"/>
          </ac:picMkLst>
        </pc:picChg>
      </pc:sldChg>
      <pc:sldChg chg="addSp delSp modSp add mod">
        <pc:chgData name="Simone ABN" userId="da37d9cf-428e-499f-86d4-fdf95120f314" providerId="ADAL" clId="{44DBDA72-C2D8-4E64-95C0-F607041C9A9E}" dt="2025-06-05T11:18:18.694" v="2044" actId="14100"/>
        <pc:sldMkLst>
          <pc:docMk/>
          <pc:sldMk cId="1308446756" sldId="562"/>
        </pc:sldMkLst>
        <pc:picChg chg="add mod">
          <ac:chgData name="Simone ABN" userId="da37d9cf-428e-499f-86d4-fdf95120f314" providerId="ADAL" clId="{44DBDA72-C2D8-4E64-95C0-F607041C9A9E}" dt="2025-06-05T11:18:18.694" v="2044" actId="14100"/>
          <ac:picMkLst>
            <pc:docMk/>
            <pc:sldMk cId="1308446756" sldId="562"/>
            <ac:picMk id="5" creationId="{0A39068C-8085-AE27-CF26-06FE79FA8D1C}"/>
          </ac:picMkLst>
        </pc:picChg>
        <pc:picChg chg="del">
          <ac:chgData name="Simone ABN" userId="da37d9cf-428e-499f-86d4-fdf95120f314" providerId="ADAL" clId="{44DBDA72-C2D8-4E64-95C0-F607041C9A9E}" dt="2025-06-05T11:17:53.028" v="2039" actId="478"/>
          <ac:picMkLst>
            <pc:docMk/>
            <pc:sldMk cId="1308446756" sldId="562"/>
            <ac:picMk id="7" creationId="{BAD3E1A6-139C-1B59-D387-20483C6088B4}"/>
          </ac:picMkLst>
        </pc:picChg>
      </pc:sldChg>
      <pc:sldChg chg="addSp delSp modSp add mod">
        <pc:chgData name="Simone ABN" userId="da37d9cf-428e-499f-86d4-fdf95120f314" providerId="ADAL" clId="{44DBDA72-C2D8-4E64-95C0-F607041C9A9E}" dt="2025-06-05T18:49:29.949" v="2250" actId="1076"/>
        <pc:sldMkLst>
          <pc:docMk/>
          <pc:sldMk cId="2753985887" sldId="563"/>
        </pc:sldMkLst>
        <pc:picChg chg="add mod">
          <ac:chgData name="Simone ABN" userId="da37d9cf-428e-499f-86d4-fdf95120f314" providerId="ADAL" clId="{44DBDA72-C2D8-4E64-95C0-F607041C9A9E}" dt="2025-06-05T18:49:29.949" v="2250" actId="1076"/>
          <ac:picMkLst>
            <pc:docMk/>
            <pc:sldMk cId="2753985887" sldId="563"/>
            <ac:picMk id="5" creationId="{08EB8D2C-4EBB-35F7-2251-D525C78D8F1C}"/>
          </ac:picMkLst>
        </pc:picChg>
        <pc:picChg chg="del">
          <ac:chgData name="Simone ABN" userId="da37d9cf-428e-499f-86d4-fdf95120f314" providerId="ADAL" clId="{44DBDA72-C2D8-4E64-95C0-F607041C9A9E}" dt="2025-06-05T11:18:24.458" v="2046" actId="478"/>
          <ac:picMkLst>
            <pc:docMk/>
            <pc:sldMk cId="2753985887" sldId="563"/>
            <ac:picMk id="5" creationId="{F4DE44E1-CD32-12E1-1606-C580B0C64EA1}"/>
          </ac:picMkLst>
        </pc:picChg>
        <pc:picChg chg="add del mod">
          <ac:chgData name="Simone ABN" userId="da37d9cf-428e-499f-86d4-fdf95120f314" providerId="ADAL" clId="{44DBDA72-C2D8-4E64-95C0-F607041C9A9E}" dt="2025-06-05T18:49:25.655" v="2248" actId="478"/>
          <ac:picMkLst>
            <pc:docMk/>
            <pc:sldMk cId="2753985887" sldId="563"/>
            <ac:picMk id="7" creationId="{816D5A5D-3F9E-6508-3E9A-D63065999A44}"/>
          </ac:picMkLst>
        </pc:picChg>
      </pc:sldChg>
      <pc:sldChg chg="addSp delSp modSp add mod">
        <pc:chgData name="Simone ABN" userId="da37d9cf-428e-499f-86d4-fdf95120f314" providerId="ADAL" clId="{44DBDA72-C2D8-4E64-95C0-F607041C9A9E}" dt="2025-06-05T14:11:40.600" v="2201" actId="1076"/>
        <pc:sldMkLst>
          <pc:docMk/>
          <pc:sldMk cId="3747351783" sldId="564"/>
        </pc:sldMkLst>
        <pc:spChg chg="del">
          <ac:chgData name="Simone ABN" userId="da37d9cf-428e-499f-86d4-fdf95120f314" providerId="ADAL" clId="{44DBDA72-C2D8-4E64-95C0-F607041C9A9E}" dt="2025-06-05T13:36:41.314" v="2191" actId="21"/>
          <ac:spMkLst>
            <pc:docMk/>
            <pc:sldMk cId="3747351783" sldId="564"/>
            <ac:spMk id="2" creationId="{7D33FD2B-704F-7C8A-2E8D-4D7EDBD50392}"/>
          </ac:spMkLst>
        </pc:spChg>
        <pc:spChg chg="mod">
          <ac:chgData name="Simone ABN" userId="da37d9cf-428e-499f-86d4-fdf95120f314" providerId="ADAL" clId="{44DBDA72-C2D8-4E64-95C0-F607041C9A9E}" dt="2025-06-05T13:36:37.450" v="2190" actId="14100"/>
          <ac:spMkLst>
            <pc:docMk/>
            <pc:sldMk cId="3747351783" sldId="564"/>
            <ac:spMk id="6" creationId="{D9B2DB0F-E6AE-D5E2-215C-58CDC33A4E87}"/>
          </ac:spMkLst>
        </pc:spChg>
        <pc:picChg chg="mod">
          <ac:chgData name="Simone ABN" userId="da37d9cf-428e-499f-86d4-fdf95120f314" providerId="ADAL" clId="{44DBDA72-C2D8-4E64-95C0-F607041C9A9E}" dt="2025-06-05T14:11:35.694" v="2200" actId="1076"/>
          <ac:picMkLst>
            <pc:docMk/>
            <pc:sldMk cId="3747351783" sldId="564"/>
            <ac:picMk id="3" creationId="{A9BD1A51-59D5-300C-FCB9-495536C4B709}"/>
          </ac:picMkLst>
        </pc:picChg>
        <pc:picChg chg="add mod">
          <ac:chgData name="Simone ABN" userId="da37d9cf-428e-499f-86d4-fdf95120f314" providerId="ADAL" clId="{44DBDA72-C2D8-4E64-95C0-F607041C9A9E}" dt="2025-06-05T14:11:40.600" v="2201" actId="1076"/>
          <ac:picMkLst>
            <pc:docMk/>
            <pc:sldMk cId="3747351783" sldId="564"/>
            <ac:picMk id="7" creationId="{173402D2-7A41-F14D-23F5-930443364256}"/>
          </ac:picMkLst>
        </pc:picChg>
      </pc:sldChg>
      <pc:sldChg chg="addSp delSp modSp add mod">
        <pc:chgData name="Simone ABN" userId="da37d9cf-428e-499f-86d4-fdf95120f314" providerId="ADAL" clId="{44DBDA72-C2D8-4E64-95C0-F607041C9A9E}" dt="2025-06-05T14:12:48.337" v="2207" actId="1076"/>
        <pc:sldMkLst>
          <pc:docMk/>
          <pc:sldMk cId="2272378439" sldId="565"/>
        </pc:sldMkLst>
        <pc:picChg chg="add mod">
          <ac:chgData name="Simone ABN" userId="da37d9cf-428e-499f-86d4-fdf95120f314" providerId="ADAL" clId="{44DBDA72-C2D8-4E64-95C0-F607041C9A9E}" dt="2025-06-05T14:12:48.337" v="2207" actId="1076"/>
          <ac:picMkLst>
            <pc:docMk/>
            <pc:sldMk cId="2272378439" sldId="565"/>
            <ac:picMk id="5" creationId="{F2715D67-EE2D-161F-CC9E-409B443D4AB6}"/>
          </ac:picMkLst>
        </pc:picChg>
        <pc:picChg chg="del">
          <ac:chgData name="Simone ABN" userId="da37d9cf-428e-499f-86d4-fdf95120f314" providerId="ADAL" clId="{44DBDA72-C2D8-4E64-95C0-F607041C9A9E}" dt="2025-06-05T14:11:48.503" v="2203" actId="478"/>
          <ac:picMkLst>
            <pc:docMk/>
            <pc:sldMk cId="2272378439" sldId="565"/>
            <ac:picMk id="7" creationId="{AC3449EA-C592-DAFD-575C-6ECE50C3BCFF}"/>
          </ac:picMkLst>
        </pc:picChg>
      </pc:sldChg>
      <pc:sldChg chg="addSp delSp modSp add mod">
        <pc:chgData name="Simone ABN" userId="da37d9cf-428e-499f-86d4-fdf95120f314" providerId="ADAL" clId="{44DBDA72-C2D8-4E64-95C0-F607041C9A9E}" dt="2025-06-05T14:14:03.097" v="2213" actId="14100"/>
        <pc:sldMkLst>
          <pc:docMk/>
          <pc:sldMk cId="870721636" sldId="566"/>
        </pc:sldMkLst>
        <pc:picChg chg="del">
          <ac:chgData name="Simone ABN" userId="da37d9cf-428e-499f-86d4-fdf95120f314" providerId="ADAL" clId="{44DBDA72-C2D8-4E64-95C0-F607041C9A9E}" dt="2025-06-05T14:12:55.328" v="2209" actId="478"/>
          <ac:picMkLst>
            <pc:docMk/>
            <pc:sldMk cId="870721636" sldId="566"/>
            <ac:picMk id="5" creationId="{C4B54876-5DEF-0BD3-41C9-5E550D2CB47E}"/>
          </ac:picMkLst>
        </pc:picChg>
        <pc:picChg chg="add mod">
          <ac:chgData name="Simone ABN" userId="da37d9cf-428e-499f-86d4-fdf95120f314" providerId="ADAL" clId="{44DBDA72-C2D8-4E64-95C0-F607041C9A9E}" dt="2025-06-05T14:14:03.097" v="2213" actId="14100"/>
          <ac:picMkLst>
            <pc:docMk/>
            <pc:sldMk cId="870721636" sldId="566"/>
            <ac:picMk id="7" creationId="{203BA5C5-4A1A-3481-42C7-D92B3B0B2E83}"/>
          </ac:picMkLst>
        </pc:picChg>
      </pc:sldChg>
      <pc:sldChg chg="addSp delSp modSp add mod">
        <pc:chgData name="Simone ABN" userId="da37d9cf-428e-499f-86d4-fdf95120f314" providerId="ADAL" clId="{44DBDA72-C2D8-4E64-95C0-F607041C9A9E}" dt="2025-06-05T14:15:13.458" v="2220" actId="14100"/>
        <pc:sldMkLst>
          <pc:docMk/>
          <pc:sldMk cId="3832367426" sldId="567"/>
        </pc:sldMkLst>
        <pc:picChg chg="add mod">
          <ac:chgData name="Simone ABN" userId="da37d9cf-428e-499f-86d4-fdf95120f314" providerId="ADAL" clId="{44DBDA72-C2D8-4E64-95C0-F607041C9A9E}" dt="2025-06-05T14:15:13.458" v="2220" actId="14100"/>
          <ac:picMkLst>
            <pc:docMk/>
            <pc:sldMk cId="3832367426" sldId="567"/>
            <ac:picMk id="5" creationId="{2A28D04E-D006-B754-4E91-9D0EE644EC9C}"/>
          </ac:picMkLst>
        </pc:picChg>
        <pc:picChg chg="del">
          <ac:chgData name="Simone ABN" userId="da37d9cf-428e-499f-86d4-fdf95120f314" providerId="ADAL" clId="{44DBDA72-C2D8-4E64-95C0-F607041C9A9E}" dt="2025-06-05T14:14:09.851" v="2215" actId="478"/>
          <ac:picMkLst>
            <pc:docMk/>
            <pc:sldMk cId="3832367426" sldId="567"/>
            <ac:picMk id="7" creationId="{3661A16D-C951-2B14-E93E-3FBF65663DEA}"/>
          </ac:picMkLst>
        </pc:picChg>
      </pc:sldChg>
      <pc:sldChg chg="addSp delSp modSp add mod">
        <pc:chgData name="Simone ABN" userId="da37d9cf-428e-499f-86d4-fdf95120f314" providerId="ADAL" clId="{44DBDA72-C2D8-4E64-95C0-F607041C9A9E}" dt="2025-06-05T14:17:05.194" v="2228" actId="14100"/>
        <pc:sldMkLst>
          <pc:docMk/>
          <pc:sldMk cId="1181875864" sldId="568"/>
        </pc:sldMkLst>
        <pc:spChg chg="mod">
          <ac:chgData name="Simone ABN" userId="da37d9cf-428e-499f-86d4-fdf95120f314" providerId="ADAL" clId="{44DBDA72-C2D8-4E64-95C0-F607041C9A9E}" dt="2025-06-05T14:16:56.722" v="2225" actId="1076"/>
          <ac:spMkLst>
            <pc:docMk/>
            <pc:sldMk cId="1181875864" sldId="568"/>
            <ac:spMk id="6" creationId="{9F445FF4-FE6E-E368-E699-4B3328239608}"/>
          </ac:spMkLst>
        </pc:spChg>
        <pc:picChg chg="del">
          <ac:chgData name="Simone ABN" userId="da37d9cf-428e-499f-86d4-fdf95120f314" providerId="ADAL" clId="{44DBDA72-C2D8-4E64-95C0-F607041C9A9E}" dt="2025-06-05T14:15:20.376" v="2222" actId="478"/>
          <ac:picMkLst>
            <pc:docMk/>
            <pc:sldMk cId="1181875864" sldId="568"/>
            <ac:picMk id="5" creationId="{B9B5319F-FA77-818B-135A-E567B1A94C79}"/>
          </ac:picMkLst>
        </pc:picChg>
        <pc:picChg chg="add mod">
          <ac:chgData name="Simone ABN" userId="da37d9cf-428e-499f-86d4-fdf95120f314" providerId="ADAL" clId="{44DBDA72-C2D8-4E64-95C0-F607041C9A9E}" dt="2025-06-05T14:17:05.194" v="2228" actId="14100"/>
          <ac:picMkLst>
            <pc:docMk/>
            <pc:sldMk cId="1181875864" sldId="568"/>
            <ac:picMk id="7" creationId="{1392F65E-B730-356A-1F93-9098812513D5}"/>
          </ac:picMkLst>
        </pc:picChg>
      </pc:sldChg>
      <pc:sldChg chg="addSp modSp add mod">
        <pc:chgData name="Simone ABN" userId="da37d9cf-428e-499f-86d4-fdf95120f314" providerId="ADAL" clId="{44DBDA72-C2D8-4E64-95C0-F607041C9A9E}" dt="2025-06-05T14:24:01.500" v="2241" actId="1076"/>
        <pc:sldMkLst>
          <pc:docMk/>
          <pc:sldMk cId="2765301048" sldId="569"/>
        </pc:sldMkLst>
        <pc:spChg chg="add mod">
          <ac:chgData name="Simone ABN" userId="da37d9cf-428e-499f-86d4-fdf95120f314" providerId="ADAL" clId="{44DBDA72-C2D8-4E64-95C0-F607041C9A9E}" dt="2025-06-05T14:24:01.500" v="2241" actId="1076"/>
          <ac:spMkLst>
            <pc:docMk/>
            <pc:sldMk cId="2765301048" sldId="569"/>
            <ac:spMk id="5" creationId="{473DAD46-092A-F3F6-D0F1-F2E53FEEC59F}"/>
          </ac:spMkLst>
        </pc:spChg>
      </pc:sldChg>
      <pc:sldMasterChg chg="delSldLayout">
        <pc:chgData name="Simone ABN" userId="da37d9cf-428e-499f-86d4-fdf95120f314" providerId="ADAL" clId="{44DBDA72-C2D8-4E64-95C0-F607041C9A9E}" dt="2025-05-28T15:48:40.605" v="1118" actId="47"/>
        <pc:sldMasterMkLst>
          <pc:docMk/>
          <pc:sldMasterMk cId="2221178296" sldId="2147483648"/>
        </pc:sldMasterMkLst>
        <pc:sldLayoutChg chg="del">
          <pc:chgData name="Simone ABN" userId="da37d9cf-428e-499f-86d4-fdf95120f314" providerId="ADAL" clId="{44DBDA72-C2D8-4E64-95C0-F607041C9A9E}" dt="2025-05-28T15:48:40.605" v="1118" actId="47"/>
          <pc:sldLayoutMkLst>
            <pc:docMk/>
            <pc:sldMasterMk cId="2221178296" sldId="2147483648"/>
            <pc:sldLayoutMk cId="1797644788" sldId="2147483660"/>
          </pc:sldLayoutMkLst>
        </pc:sldLayoutChg>
      </pc:sldMasterChg>
    </pc:docChg>
  </pc:docChgLst>
  <pc:docChgLst>
    <pc:chgData name="Simone ABN" userId="da37d9cf-428e-499f-86d4-fdf95120f314" providerId="ADAL" clId="{89761B8D-801D-4979-B4D0-DC99E994FAD7}"/>
    <pc:docChg chg="undo redo custSel addSld delSld modSld sldOrd addSection delSection modSection">
      <pc:chgData name="Simone ABN" userId="da37d9cf-428e-499f-86d4-fdf95120f314" providerId="ADAL" clId="{89761B8D-801D-4979-B4D0-DC99E994FAD7}" dt="2024-10-17T19:36:32.180" v="5528" actId="14100"/>
      <pc:docMkLst>
        <pc:docMk/>
      </pc:docMkLst>
      <pc:sldChg chg="del">
        <pc:chgData name="Simone ABN" userId="da37d9cf-428e-499f-86d4-fdf95120f314" providerId="ADAL" clId="{89761B8D-801D-4979-B4D0-DC99E994FAD7}" dt="2024-10-04T18:17:38.354" v="158" actId="47"/>
        <pc:sldMkLst>
          <pc:docMk/>
          <pc:sldMk cId="4041948760" sldId="256"/>
        </pc:sldMkLst>
      </pc:sldChg>
      <pc:sldChg chg="modSp mod ord">
        <pc:chgData name="Simone ABN" userId="da37d9cf-428e-499f-86d4-fdf95120f314" providerId="ADAL" clId="{89761B8D-801D-4979-B4D0-DC99E994FAD7}" dt="2024-10-11T15:24:57.011" v="4423" actId="122"/>
        <pc:sldMkLst>
          <pc:docMk/>
          <pc:sldMk cId="2714192381" sldId="257"/>
        </pc:sldMkLst>
      </pc:sldChg>
      <pc:sldChg chg="addSp delSp modSp del mod">
        <pc:chgData name="Simone ABN" userId="da37d9cf-428e-499f-86d4-fdf95120f314" providerId="ADAL" clId="{89761B8D-801D-4979-B4D0-DC99E994FAD7}" dt="2024-10-04T19:34:08.005" v="3080" actId="21"/>
        <pc:sldMkLst>
          <pc:docMk/>
          <pc:sldMk cId="2109409182" sldId="258"/>
        </pc:sldMkLst>
      </pc:sldChg>
      <pc:sldChg chg="add del">
        <pc:chgData name="Simone ABN" userId="da37d9cf-428e-499f-86d4-fdf95120f314" providerId="ADAL" clId="{89761B8D-801D-4979-B4D0-DC99E994FAD7}" dt="2024-10-11T15:24:23.599" v="4418" actId="47"/>
        <pc:sldMkLst>
          <pc:docMk/>
          <pc:sldMk cId="846199036" sldId="259"/>
        </pc:sldMkLst>
      </pc:sldChg>
      <pc:sldChg chg="add del">
        <pc:chgData name="Simone ABN" userId="da37d9cf-428e-499f-86d4-fdf95120f314" providerId="ADAL" clId="{89761B8D-801D-4979-B4D0-DC99E994FAD7}" dt="2024-10-16T19:31:04.281" v="4698"/>
        <pc:sldMkLst>
          <pc:docMk/>
          <pc:sldMk cId="1874180219" sldId="259"/>
        </pc:sldMkLst>
      </pc:sldChg>
      <pc:sldChg chg="add del">
        <pc:chgData name="Simone ABN" userId="da37d9cf-428e-499f-86d4-fdf95120f314" providerId="ADAL" clId="{89761B8D-801D-4979-B4D0-DC99E994FAD7}" dt="2024-10-04T18:18:35.189" v="165" actId="47"/>
        <pc:sldMkLst>
          <pc:docMk/>
          <pc:sldMk cId="4224146725" sldId="261"/>
        </pc:sldMkLst>
      </pc:sldChg>
      <pc:sldChg chg="add del">
        <pc:chgData name="Simone ABN" userId="da37d9cf-428e-499f-86d4-fdf95120f314" providerId="ADAL" clId="{89761B8D-801D-4979-B4D0-DC99E994FAD7}" dt="2024-10-11T15:24:23.599" v="4418" actId="47"/>
        <pc:sldMkLst>
          <pc:docMk/>
          <pc:sldMk cId="1656424737" sldId="262"/>
        </pc:sldMkLst>
      </pc:sldChg>
      <pc:sldChg chg="del ord">
        <pc:chgData name="Simone ABN" userId="da37d9cf-428e-499f-86d4-fdf95120f314" providerId="ADAL" clId="{89761B8D-801D-4979-B4D0-DC99E994FAD7}" dt="2024-10-04T18:17:39.073" v="159" actId="47"/>
        <pc:sldMkLst>
          <pc:docMk/>
          <pc:sldMk cId="1880294933" sldId="262"/>
        </pc:sldMkLst>
      </pc:sldChg>
      <pc:sldChg chg="add del">
        <pc:chgData name="Simone ABN" userId="da37d9cf-428e-499f-86d4-fdf95120f314" providerId="ADAL" clId="{89761B8D-801D-4979-B4D0-DC99E994FAD7}" dt="2024-10-16T19:31:04.281" v="4698"/>
        <pc:sldMkLst>
          <pc:docMk/>
          <pc:sldMk cId="3428554867" sldId="262"/>
        </pc:sldMkLst>
      </pc:sldChg>
      <pc:sldChg chg="addSp delSp modSp mod ord">
        <pc:chgData name="Simone ABN" userId="da37d9cf-428e-499f-86d4-fdf95120f314" providerId="ADAL" clId="{89761B8D-801D-4979-B4D0-DC99E994FAD7}" dt="2024-10-04T18:16:15.114" v="152" actId="1076"/>
        <pc:sldMkLst>
          <pc:docMk/>
          <pc:sldMk cId="732751712" sldId="263"/>
        </pc:sldMkLst>
      </pc:sldChg>
      <pc:sldChg chg="del">
        <pc:chgData name="Simone ABN" userId="da37d9cf-428e-499f-86d4-fdf95120f314" providerId="ADAL" clId="{89761B8D-801D-4979-B4D0-DC99E994FAD7}" dt="2024-10-04T18:17:40.515" v="161" actId="47"/>
        <pc:sldMkLst>
          <pc:docMk/>
          <pc:sldMk cId="2020959336" sldId="264"/>
        </pc:sldMkLst>
      </pc:sldChg>
      <pc:sldChg chg="add del">
        <pc:chgData name="Simone ABN" userId="da37d9cf-428e-499f-86d4-fdf95120f314" providerId="ADAL" clId="{89761B8D-801D-4979-B4D0-DC99E994FAD7}" dt="2024-10-04T18:18:30.220" v="164"/>
        <pc:sldMkLst>
          <pc:docMk/>
          <pc:sldMk cId="1112755517" sldId="265"/>
        </pc:sldMkLst>
      </pc:sldChg>
      <pc:sldChg chg="del ord">
        <pc:chgData name="Simone ABN" userId="da37d9cf-428e-499f-86d4-fdf95120f314" providerId="ADAL" clId="{89761B8D-801D-4979-B4D0-DC99E994FAD7}" dt="2024-10-04T18:17:37.652" v="157" actId="47"/>
        <pc:sldMkLst>
          <pc:docMk/>
          <pc:sldMk cId="1211317048" sldId="266"/>
        </pc:sldMkLst>
      </pc:sldChg>
      <pc:sldChg chg="add del">
        <pc:chgData name="Simone ABN" userId="da37d9cf-428e-499f-86d4-fdf95120f314" providerId="ADAL" clId="{89761B8D-801D-4979-B4D0-DC99E994FAD7}" dt="2024-10-11T15:24:23.599" v="4418" actId="47"/>
        <pc:sldMkLst>
          <pc:docMk/>
          <pc:sldMk cId="454422499" sldId="279"/>
        </pc:sldMkLst>
      </pc:sldChg>
      <pc:sldChg chg="add del">
        <pc:chgData name="Simone ABN" userId="da37d9cf-428e-499f-86d4-fdf95120f314" providerId="ADAL" clId="{89761B8D-801D-4979-B4D0-DC99E994FAD7}" dt="2024-10-04T18:34:24.524" v="867" actId="2696"/>
        <pc:sldMkLst>
          <pc:docMk/>
          <pc:sldMk cId="1579461816" sldId="279"/>
        </pc:sldMkLst>
      </pc:sldChg>
      <pc:sldChg chg="add del">
        <pc:chgData name="Simone ABN" userId="da37d9cf-428e-499f-86d4-fdf95120f314" providerId="ADAL" clId="{89761B8D-801D-4979-B4D0-DC99E994FAD7}" dt="2024-10-16T19:31:04.281" v="4698"/>
        <pc:sldMkLst>
          <pc:docMk/>
          <pc:sldMk cId="1120268450" sldId="280"/>
        </pc:sldMkLst>
      </pc:sldChg>
      <pc:sldChg chg="add del">
        <pc:chgData name="Simone ABN" userId="da37d9cf-428e-499f-86d4-fdf95120f314" providerId="ADAL" clId="{89761B8D-801D-4979-B4D0-DC99E994FAD7}" dt="2024-10-11T15:24:23.599" v="4418" actId="47"/>
        <pc:sldMkLst>
          <pc:docMk/>
          <pc:sldMk cId="3462538103" sldId="280"/>
        </pc:sldMkLst>
      </pc:sldChg>
      <pc:sldChg chg="add">
        <pc:chgData name="Simone ABN" userId="da37d9cf-428e-499f-86d4-fdf95120f314" providerId="ADAL" clId="{89761B8D-801D-4979-B4D0-DC99E994FAD7}" dt="2024-10-16T19:31:04.281" v="4698"/>
        <pc:sldMkLst>
          <pc:docMk/>
          <pc:sldMk cId="2505380940" sldId="291"/>
        </pc:sldMkLst>
      </pc:sldChg>
      <pc:sldChg chg="add del">
        <pc:chgData name="Simone ABN" userId="da37d9cf-428e-499f-86d4-fdf95120f314" providerId="ADAL" clId="{89761B8D-801D-4979-B4D0-DC99E994FAD7}" dt="2024-10-16T19:31:04.281" v="4698"/>
        <pc:sldMkLst>
          <pc:docMk/>
          <pc:sldMk cId="3677611383" sldId="304"/>
        </pc:sldMkLst>
      </pc:sldChg>
      <pc:sldChg chg="add del">
        <pc:chgData name="Simone ABN" userId="da37d9cf-428e-499f-86d4-fdf95120f314" providerId="ADAL" clId="{89761B8D-801D-4979-B4D0-DC99E994FAD7}" dt="2024-10-11T15:24:23.599" v="4418" actId="47"/>
        <pc:sldMkLst>
          <pc:docMk/>
          <pc:sldMk cId="3770846547" sldId="304"/>
        </pc:sldMkLst>
      </pc:sldChg>
      <pc:sldChg chg="add del">
        <pc:chgData name="Simone ABN" userId="da37d9cf-428e-499f-86d4-fdf95120f314" providerId="ADAL" clId="{89761B8D-801D-4979-B4D0-DC99E994FAD7}" dt="2024-10-16T19:31:04.281" v="4698"/>
        <pc:sldMkLst>
          <pc:docMk/>
          <pc:sldMk cId="1335927747" sldId="305"/>
        </pc:sldMkLst>
      </pc:sldChg>
      <pc:sldChg chg="add del">
        <pc:chgData name="Simone ABN" userId="da37d9cf-428e-499f-86d4-fdf95120f314" providerId="ADAL" clId="{89761B8D-801D-4979-B4D0-DC99E994FAD7}" dt="2024-10-11T15:24:23.599" v="4418" actId="47"/>
        <pc:sldMkLst>
          <pc:docMk/>
          <pc:sldMk cId="3249018195" sldId="305"/>
        </pc:sldMkLst>
      </pc:sldChg>
      <pc:sldChg chg="add del">
        <pc:chgData name="Simone ABN" userId="da37d9cf-428e-499f-86d4-fdf95120f314" providerId="ADAL" clId="{89761B8D-801D-4979-B4D0-DC99E994FAD7}" dt="2024-10-11T15:24:23.599" v="4418" actId="47"/>
        <pc:sldMkLst>
          <pc:docMk/>
          <pc:sldMk cId="1681843418" sldId="306"/>
        </pc:sldMkLst>
      </pc:sldChg>
      <pc:sldChg chg="add del">
        <pc:chgData name="Simone ABN" userId="da37d9cf-428e-499f-86d4-fdf95120f314" providerId="ADAL" clId="{89761B8D-801D-4979-B4D0-DC99E994FAD7}" dt="2024-10-16T19:31:04.281" v="4698"/>
        <pc:sldMkLst>
          <pc:docMk/>
          <pc:sldMk cId="1753135401" sldId="306"/>
        </pc:sldMkLst>
      </pc:sldChg>
      <pc:sldChg chg="add del">
        <pc:chgData name="Simone ABN" userId="da37d9cf-428e-499f-86d4-fdf95120f314" providerId="ADAL" clId="{89761B8D-801D-4979-B4D0-DC99E994FAD7}" dt="2024-10-11T15:24:23.599" v="4418" actId="47"/>
        <pc:sldMkLst>
          <pc:docMk/>
          <pc:sldMk cId="1166537446" sldId="307"/>
        </pc:sldMkLst>
      </pc:sldChg>
      <pc:sldChg chg="add del">
        <pc:chgData name="Simone ABN" userId="da37d9cf-428e-499f-86d4-fdf95120f314" providerId="ADAL" clId="{89761B8D-801D-4979-B4D0-DC99E994FAD7}" dt="2024-10-04T18:34:24.524" v="867" actId="2696"/>
        <pc:sldMkLst>
          <pc:docMk/>
          <pc:sldMk cId="3439294641" sldId="307"/>
        </pc:sldMkLst>
      </pc:sldChg>
      <pc:sldChg chg="add del">
        <pc:chgData name="Simone ABN" userId="da37d9cf-428e-499f-86d4-fdf95120f314" providerId="ADAL" clId="{89761B8D-801D-4979-B4D0-DC99E994FAD7}" dt="2024-10-04T18:34:24.524" v="867" actId="2696"/>
        <pc:sldMkLst>
          <pc:docMk/>
          <pc:sldMk cId="2628546598" sldId="308"/>
        </pc:sldMkLst>
      </pc:sldChg>
      <pc:sldChg chg="add del">
        <pc:chgData name="Simone ABN" userId="da37d9cf-428e-499f-86d4-fdf95120f314" providerId="ADAL" clId="{89761B8D-801D-4979-B4D0-DC99E994FAD7}" dt="2024-10-11T15:24:23.599" v="4418" actId="47"/>
        <pc:sldMkLst>
          <pc:docMk/>
          <pc:sldMk cId="4038035033" sldId="308"/>
        </pc:sldMkLst>
      </pc:sldChg>
      <pc:sldChg chg="add del">
        <pc:chgData name="Simone ABN" userId="da37d9cf-428e-499f-86d4-fdf95120f314" providerId="ADAL" clId="{89761B8D-801D-4979-B4D0-DC99E994FAD7}" dt="2024-10-16T19:31:04.281" v="4698"/>
        <pc:sldMkLst>
          <pc:docMk/>
          <pc:sldMk cId="1162061773" sldId="309"/>
        </pc:sldMkLst>
      </pc:sldChg>
      <pc:sldChg chg="add del">
        <pc:chgData name="Simone ABN" userId="da37d9cf-428e-499f-86d4-fdf95120f314" providerId="ADAL" clId="{89761B8D-801D-4979-B4D0-DC99E994FAD7}" dt="2024-10-11T15:24:23.599" v="4418" actId="47"/>
        <pc:sldMkLst>
          <pc:docMk/>
          <pc:sldMk cId="3094611479" sldId="309"/>
        </pc:sldMkLst>
      </pc:sldChg>
      <pc:sldChg chg="add del">
        <pc:chgData name="Simone ABN" userId="da37d9cf-428e-499f-86d4-fdf95120f314" providerId="ADAL" clId="{89761B8D-801D-4979-B4D0-DC99E994FAD7}" dt="2024-10-04T18:34:24.524" v="867" actId="2696"/>
        <pc:sldMkLst>
          <pc:docMk/>
          <pc:sldMk cId="220051837" sldId="317"/>
        </pc:sldMkLst>
      </pc:sldChg>
      <pc:sldChg chg="add del">
        <pc:chgData name="Simone ABN" userId="da37d9cf-428e-499f-86d4-fdf95120f314" providerId="ADAL" clId="{89761B8D-801D-4979-B4D0-DC99E994FAD7}" dt="2024-10-11T15:24:23.599" v="4418" actId="47"/>
        <pc:sldMkLst>
          <pc:docMk/>
          <pc:sldMk cId="1337153139" sldId="317"/>
        </pc:sldMkLst>
      </pc:sldChg>
      <pc:sldChg chg="add del">
        <pc:chgData name="Simone ABN" userId="da37d9cf-428e-499f-86d4-fdf95120f314" providerId="ADAL" clId="{89761B8D-801D-4979-B4D0-DC99E994FAD7}" dt="2024-10-11T15:24:23.599" v="4418" actId="47"/>
        <pc:sldMkLst>
          <pc:docMk/>
          <pc:sldMk cId="438783564" sldId="319"/>
        </pc:sldMkLst>
      </pc:sldChg>
      <pc:sldChg chg="add del">
        <pc:chgData name="Simone ABN" userId="da37d9cf-428e-499f-86d4-fdf95120f314" providerId="ADAL" clId="{89761B8D-801D-4979-B4D0-DC99E994FAD7}" dt="2024-10-16T19:31:04.281" v="4698"/>
        <pc:sldMkLst>
          <pc:docMk/>
          <pc:sldMk cId="3872350827" sldId="319"/>
        </pc:sldMkLst>
      </pc:sldChg>
      <pc:sldChg chg="add del">
        <pc:chgData name="Simone ABN" userId="da37d9cf-428e-499f-86d4-fdf95120f314" providerId="ADAL" clId="{89761B8D-801D-4979-B4D0-DC99E994FAD7}" dt="2024-10-16T19:31:04.281" v="4698"/>
        <pc:sldMkLst>
          <pc:docMk/>
          <pc:sldMk cId="1438462289" sldId="320"/>
        </pc:sldMkLst>
      </pc:sldChg>
      <pc:sldChg chg="add del">
        <pc:chgData name="Simone ABN" userId="da37d9cf-428e-499f-86d4-fdf95120f314" providerId="ADAL" clId="{89761B8D-801D-4979-B4D0-DC99E994FAD7}" dt="2024-10-11T15:24:23.599" v="4418" actId="47"/>
        <pc:sldMkLst>
          <pc:docMk/>
          <pc:sldMk cId="4066924801" sldId="320"/>
        </pc:sldMkLst>
      </pc:sldChg>
      <pc:sldChg chg="add del">
        <pc:chgData name="Simone ABN" userId="da37d9cf-428e-499f-86d4-fdf95120f314" providerId="ADAL" clId="{89761B8D-801D-4979-B4D0-DC99E994FAD7}" dt="2024-10-16T19:31:04.281" v="4698"/>
        <pc:sldMkLst>
          <pc:docMk/>
          <pc:sldMk cId="1740263278" sldId="325"/>
        </pc:sldMkLst>
      </pc:sldChg>
      <pc:sldChg chg="add del">
        <pc:chgData name="Simone ABN" userId="da37d9cf-428e-499f-86d4-fdf95120f314" providerId="ADAL" clId="{89761B8D-801D-4979-B4D0-DC99E994FAD7}" dt="2024-10-11T15:24:23.599" v="4418" actId="47"/>
        <pc:sldMkLst>
          <pc:docMk/>
          <pc:sldMk cId="2596150733" sldId="325"/>
        </pc:sldMkLst>
      </pc:sldChg>
      <pc:sldChg chg="add del">
        <pc:chgData name="Simone ABN" userId="da37d9cf-428e-499f-86d4-fdf95120f314" providerId="ADAL" clId="{89761B8D-801D-4979-B4D0-DC99E994FAD7}" dt="2024-10-04T18:34:24.524" v="867" actId="2696"/>
        <pc:sldMkLst>
          <pc:docMk/>
          <pc:sldMk cId="3650711222" sldId="326"/>
        </pc:sldMkLst>
      </pc:sldChg>
      <pc:sldChg chg="add del">
        <pc:chgData name="Simone ABN" userId="da37d9cf-428e-499f-86d4-fdf95120f314" providerId="ADAL" clId="{89761B8D-801D-4979-B4D0-DC99E994FAD7}" dt="2024-10-11T15:24:23.599" v="4418" actId="47"/>
        <pc:sldMkLst>
          <pc:docMk/>
          <pc:sldMk cId="3749988908" sldId="326"/>
        </pc:sldMkLst>
      </pc:sldChg>
      <pc:sldChg chg="add del">
        <pc:chgData name="Simone ABN" userId="da37d9cf-428e-499f-86d4-fdf95120f314" providerId="ADAL" clId="{89761B8D-801D-4979-B4D0-DC99E994FAD7}" dt="2024-10-11T15:24:23.599" v="4418" actId="47"/>
        <pc:sldMkLst>
          <pc:docMk/>
          <pc:sldMk cId="1248726983" sldId="327"/>
        </pc:sldMkLst>
      </pc:sldChg>
      <pc:sldChg chg="add del">
        <pc:chgData name="Simone ABN" userId="da37d9cf-428e-499f-86d4-fdf95120f314" providerId="ADAL" clId="{89761B8D-801D-4979-B4D0-DC99E994FAD7}" dt="2024-10-04T18:34:24.524" v="867" actId="2696"/>
        <pc:sldMkLst>
          <pc:docMk/>
          <pc:sldMk cId="1639129165" sldId="327"/>
        </pc:sldMkLst>
      </pc:sldChg>
      <pc:sldChg chg="add del">
        <pc:chgData name="Simone ABN" userId="da37d9cf-428e-499f-86d4-fdf95120f314" providerId="ADAL" clId="{89761B8D-801D-4979-B4D0-DC99E994FAD7}" dt="2024-10-11T15:24:23.599" v="4418" actId="47"/>
        <pc:sldMkLst>
          <pc:docMk/>
          <pc:sldMk cId="1292182276" sldId="328"/>
        </pc:sldMkLst>
      </pc:sldChg>
      <pc:sldChg chg="add del">
        <pc:chgData name="Simone ABN" userId="da37d9cf-428e-499f-86d4-fdf95120f314" providerId="ADAL" clId="{89761B8D-801D-4979-B4D0-DC99E994FAD7}" dt="2024-10-16T19:31:04.281" v="4698"/>
        <pc:sldMkLst>
          <pc:docMk/>
          <pc:sldMk cId="2308273095" sldId="328"/>
        </pc:sldMkLst>
      </pc:sldChg>
      <pc:sldChg chg="add del">
        <pc:chgData name="Simone ABN" userId="da37d9cf-428e-499f-86d4-fdf95120f314" providerId="ADAL" clId="{89761B8D-801D-4979-B4D0-DC99E994FAD7}" dt="2024-10-11T15:24:23.599" v="4418" actId="47"/>
        <pc:sldMkLst>
          <pc:docMk/>
          <pc:sldMk cId="804337763" sldId="329"/>
        </pc:sldMkLst>
      </pc:sldChg>
      <pc:sldChg chg="add del">
        <pc:chgData name="Simone ABN" userId="da37d9cf-428e-499f-86d4-fdf95120f314" providerId="ADAL" clId="{89761B8D-801D-4979-B4D0-DC99E994FAD7}" dt="2024-10-16T19:31:04.281" v="4698"/>
        <pc:sldMkLst>
          <pc:docMk/>
          <pc:sldMk cId="3306750101" sldId="329"/>
        </pc:sldMkLst>
      </pc:sldChg>
      <pc:sldChg chg="add del">
        <pc:chgData name="Simone ABN" userId="da37d9cf-428e-499f-86d4-fdf95120f314" providerId="ADAL" clId="{89761B8D-801D-4979-B4D0-DC99E994FAD7}" dt="2024-10-16T19:31:04.281" v="4698"/>
        <pc:sldMkLst>
          <pc:docMk/>
          <pc:sldMk cId="492502165" sldId="330"/>
        </pc:sldMkLst>
      </pc:sldChg>
      <pc:sldChg chg="add del">
        <pc:chgData name="Simone ABN" userId="da37d9cf-428e-499f-86d4-fdf95120f314" providerId="ADAL" clId="{89761B8D-801D-4979-B4D0-DC99E994FAD7}" dt="2024-10-11T15:24:23.599" v="4418" actId="47"/>
        <pc:sldMkLst>
          <pc:docMk/>
          <pc:sldMk cId="3651885299" sldId="330"/>
        </pc:sldMkLst>
      </pc:sldChg>
      <pc:sldChg chg="add del">
        <pc:chgData name="Simone ABN" userId="da37d9cf-428e-499f-86d4-fdf95120f314" providerId="ADAL" clId="{89761B8D-801D-4979-B4D0-DC99E994FAD7}" dt="2024-10-11T15:24:23.599" v="4418" actId="47"/>
        <pc:sldMkLst>
          <pc:docMk/>
          <pc:sldMk cId="1364534044" sldId="331"/>
        </pc:sldMkLst>
      </pc:sldChg>
      <pc:sldChg chg="add del">
        <pc:chgData name="Simone ABN" userId="da37d9cf-428e-499f-86d4-fdf95120f314" providerId="ADAL" clId="{89761B8D-801D-4979-B4D0-DC99E994FAD7}" dt="2024-10-16T19:31:04.281" v="4698"/>
        <pc:sldMkLst>
          <pc:docMk/>
          <pc:sldMk cId="1923869349" sldId="331"/>
        </pc:sldMkLst>
      </pc:sldChg>
      <pc:sldChg chg="add del">
        <pc:chgData name="Simone ABN" userId="da37d9cf-428e-499f-86d4-fdf95120f314" providerId="ADAL" clId="{89761B8D-801D-4979-B4D0-DC99E994FAD7}" dt="2024-10-16T19:31:04.281" v="4698"/>
        <pc:sldMkLst>
          <pc:docMk/>
          <pc:sldMk cId="1101664661" sldId="332"/>
        </pc:sldMkLst>
      </pc:sldChg>
      <pc:sldChg chg="add del">
        <pc:chgData name="Simone ABN" userId="da37d9cf-428e-499f-86d4-fdf95120f314" providerId="ADAL" clId="{89761B8D-801D-4979-B4D0-DC99E994FAD7}" dt="2024-10-11T15:24:23.599" v="4418" actId="47"/>
        <pc:sldMkLst>
          <pc:docMk/>
          <pc:sldMk cId="3402209395" sldId="332"/>
        </pc:sldMkLst>
      </pc:sldChg>
      <pc:sldChg chg="add del">
        <pc:chgData name="Simone ABN" userId="da37d9cf-428e-499f-86d4-fdf95120f314" providerId="ADAL" clId="{89761B8D-801D-4979-B4D0-DC99E994FAD7}" dt="2024-10-11T15:24:23.599" v="4418" actId="47"/>
        <pc:sldMkLst>
          <pc:docMk/>
          <pc:sldMk cId="955881489" sldId="333"/>
        </pc:sldMkLst>
      </pc:sldChg>
      <pc:sldChg chg="add del">
        <pc:chgData name="Simone ABN" userId="da37d9cf-428e-499f-86d4-fdf95120f314" providerId="ADAL" clId="{89761B8D-801D-4979-B4D0-DC99E994FAD7}" dt="2024-10-16T19:31:04.281" v="4698"/>
        <pc:sldMkLst>
          <pc:docMk/>
          <pc:sldMk cId="3813127456" sldId="333"/>
        </pc:sldMkLst>
      </pc:sldChg>
      <pc:sldChg chg="add del">
        <pc:chgData name="Simone ABN" userId="da37d9cf-428e-499f-86d4-fdf95120f314" providerId="ADAL" clId="{89761B8D-801D-4979-B4D0-DC99E994FAD7}" dt="2024-10-16T19:31:04.281" v="4698"/>
        <pc:sldMkLst>
          <pc:docMk/>
          <pc:sldMk cId="1422518399" sldId="334"/>
        </pc:sldMkLst>
      </pc:sldChg>
      <pc:sldChg chg="add del">
        <pc:chgData name="Simone ABN" userId="da37d9cf-428e-499f-86d4-fdf95120f314" providerId="ADAL" clId="{89761B8D-801D-4979-B4D0-DC99E994FAD7}" dt="2024-10-11T15:24:23.599" v="4418" actId="47"/>
        <pc:sldMkLst>
          <pc:docMk/>
          <pc:sldMk cId="2533743432" sldId="334"/>
        </pc:sldMkLst>
      </pc:sldChg>
      <pc:sldChg chg="add del">
        <pc:chgData name="Simone ABN" userId="da37d9cf-428e-499f-86d4-fdf95120f314" providerId="ADAL" clId="{89761B8D-801D-4979-B4D0-DC99E994FAD7}" dt="2024-10-16T19:31:04.281" v="4698"/>
        <pc:sldMkLst>
          <pc:docMk/>
          <pc:sldMk cId="448942849" sldId="335"/>
        </pc:sldMkLst>
      </pc:sldChg>
      <pc:sldChg chg="add del">
        <pc:chgData name="Simone ABN" userId="da37d9cf-428e-499f-86d4-fdf95120f314" providerId="ADAL" clId="{89761B8D-801D-4979-B4D0-DC99E994FAD7}" dt="2024-10-11T15:24:23.599" v="4418" actId="47"/>
        <pc:sldMkLst>
          <pc:docMk/>
          <pc:sldMk cId="3694435629" sldId="335"/>
        </pc:sldMkLst>
      </pc:sldChg>
      <pc:sldChg chg="add del">
        <pc:chgData name="Simone ABN" userId="da37d9cf-428e-499f-86d4-fdf95120f314" providerId="ADAL" clId="{89761B8D-801D-4979-B4D0-DC99E994FAD7}" dt="2024-10-11T15:24:23.599" v="4418" actId="47"/>
        <pc:sldMkLst>
          <pc:docMk/>
          <pc:sldMk cId="1388680654" sldId="336"/>
        </pc:sldMkLst>
      </pc:sldChg>
      <pc:sldChg chg="add del">
        <pc:chgData name="Simone ABN" userId="da37d9cf-428e-499f-86d4-fdf95120f314" providerId="ADAL" clId="{89761B8D-801D-4979-B4D0-DC99E994FAD7}" dt="2024-10-16T19:31:04.281" v="4698"/>
        <pc:sldMkLst>
          <pc:docMk/>
          <pc:sldMk cId="2284819613" sldId="336"/>
        </pc:sldMkLst>
      </pc:sldChg>
      <pc:sldChg chg="add del">
        <pc:chgData name="Simone ABN" userId="da37d9cf-428e-499f-86d4-fdf95120f314" providerId="ADAL" clId="{89761B8D-801D-4979-B4D0-DC99E994FAD7}" dt="2024-10-11T15:24:23.599" v="4418" actId="47"/>
        <pc:sldMkLst>
          <pc:docMk/>
          <pc:sldMk cId="1058368696" sldId="337"/>
        </pc:sldMkLst>
      </pc:sldChg>
      <pc:sldChg chg="add del">
        <pc:chgData name="Simone ABN" userId="da37d9cf-428e-499f-86d4-fdf95120f314" providerId="ADAL" clId="{89761B8D-801D-4979-B4D0-DC99E994FAD7}" dt="2024-10-04T18:34:24.524" v="867" actId="2696"/>
        <pc:sldMkLst>
          <pc:docMk/>
          <pc:sldMk cId="3690024737" sldId="337"/>
        </pc:sldMkLst>
      </pc:sldChg>
      <pc:sldChg chg="add del">
        <pc:chgData name="Simone ABN" userId="da37d9cf-428e-499f-86d4-fdf95120f314" providerId="ADAL" clId="{89761B8D-801D-4979-B4D0-DC99E994FAD7}" dt="2024-10-16T19:31:04.281" v="4698"/>
        <pc:sldMkLst>
          <pc:docMk/>
          <pc:sldMk cId="123393253" sldId="338"/>
        </pc:sldMkLst>
      </pc:sldChg>
      <pc:sldChg chg="add del">
        <pc:chgData name="Simone ABN" userId="da37d9cf-428e-499f-86d4-fdf95120f314" providerId="ADAL" clId="{89761B8D-801D-4979-B4D0-DC99E994FAD7}" dt="2024-10-11T15:24:23.599" v="4418" actId="47"/>
        <pc:sldMkLst>
          <pc:docMk/>
          <pc:sldMk cId="3047085302" sldId="338"/>
        </pc:sldMkLst>
      </pc:sldChg>
      <pc:sldChg chg="add del">
        <pc:chgData name="Simone ABN" userId="da37d9cf-428e-499f-86d4-fdf95120f314" providerId="ADAL" clId="{89761B8D-801D-4979-B4D0-DC99E994FAD7}" dt="2024-10-11T15:24:23.599" v="4418" actId="47"/>
        <pc:sldMkLst>
          <pc:docMk/>
          <pc:sldMk cId="675240700" sldId="339"/>
        </pc:sldMkLst>
      </pc:sldChg>
      <pc:sldChg chg="add del">
        <pc:chgData name="Simone ABN" userId="da37d9cf-428e-499f-86d4-fdf95120f314" providerId="ADAL" clId="{89761B8D-801D-4979-B4D0-DC99E994FAD7}" dt="2024-10-04T18:34:24.524" v="867" actId="2696"/>
        <pc:sldMkLst>
          <pc:docMk/>
          <pc:sldMk cId="3132982961" sldId="339"/>
        </pc:sldMkLst>
      </pc:sldChg>
      <pc:sldChg chg="add">
        <pc:chgData name="Simone ABN" userId="da37d9cf-428e-499f-86d4-fdf95120f314" providerId="ADAL" clId="{89761B8D-801D-4979-B4D0-DC99E994FAD7}" dt="2024-10-16T19:31:04.281" v="4698"/>
        <pc:sldMkLst>
          <pc:docMk/>
          <pc:sldMk cId="995801397" sldId="340"/>
        </pc:sldMkLst>
      </pc:sldChg>
      <pc:sldChg chg="addSp delSp modSp add del mod">
        <pc:chgData name="Simone ABN" userId="da37d9cf-428e-499f-86d4-fdf95120f314" providerId="ADAL" clId="{89761B8D-801D-4979-B4D0-DC99E994FAD7}" dt="2024-10-04T18:22:05.743" v="267" actId="2696"/>
        <pc:sldMkLst>
          <pc:docMk/>
          <pc:sldMk cId="2966262067" sldId="340"/>
        </pc:sldMkLst>
      </pc:sldChg>
      <pc:sldChg chg="add del ord">
        <pc:chgData name="Simone ABN" userId="da37d9cf-428e-499f-86d4-fdf95120f314" providerId="ADAL" clId="{89761B8D-801D-4979-B4D0-DC99E994FAD7}" dt="2024-10-04T18:19:10.750" v="169" actId="47"/>
        <pc:sldMkLst>
          <pc:docMk/>
          <pc:sldMk cId="3527860795" sldId="340"/>
        </pc:sldMkLst>
      </pc:sldChg>
      <pc:sldChg chg="modSp add del mod ord">
        <pc:chgData name="Simone ABN" userId="da37d9cf-428e-499f-86d4-fdf95120f314" providerId="ADAL" clId="{89761B8D-801D-4979-B4D0-DC99E994FAD7}" dt="2024-10-16T19:31:36.783" v="4699" actId="47"/>
        <pc:sldMkLst>
          <pc:docMk/>
          <pc:sldMk cId="2353669186" sldId="341"/>
        </pc:sldMkLst>
      </pc:sldChg>
      <pc:sldChg chg="modSp add mod ord">
        <pc:chgData name="Simone ABN" userId="da37d9cf-428e-499f-86d4-fdf95120f314" providerId="ADAL" clId="{89761B8D-801D-4979-B4D0-DC99E994FAD7}" dt="2024-10-04T18:24:39.770" v="391" actId="20577"/>
        <pc:sldMkLst>
          <pc:docMk/>
          <pc:sldMk cId="4062903326" sldId="342"/>
        </pc:sldMkLst>
      </pc:sldChg>
      <pc:sldChg chg="addSp delSp modSp add mod ord">
        <pc:chgData name="Simone ABN" userId="da37d9cf-428e-499f-86d4-fdf95120f314" providerId="ADAL" clId="{89761B8D-801D-4979-B4D0-DC99E994FAD7}" dt="2024-10-07T16:44:27.281" v="3116" actId="255"/>
        <pc:sldMkLst>
          <pc:docMk/>
          <pc:sldMk cId="64770229" sldId="343"/>
        </pc:sldMkLst>
      </pc:sldChg>
      <pc:sldChg chg="delSp modSp add del mod ord">
        <pc:chgData name="Simone ABN" userId="da37d9cf-428e-499f-86d4-fdf95120f314" providerId="ADAL" clId="{89761B8D-801D-4979-B4D0-DC99E994FAD7}" dt="2024-10-04T18:26:10.596" v="397" actId="2696"/>
        <pc:sldMkLst>
          <pc:docMk/>
          <pc:sldMk cId="4149399435" sldId="343"/>
        </pc:sldMkLst>
      </pc:sldChg>
      <pc:sldChg chg="addSp modSp add mod">
        <pc:chgData name="Simone ABN" userId="da37d9cf-428e-499f-86d4-fdf95120f314" providerId="ADAL" clId="{89761B8D-801D-4979-B4D0-DC99E994FAD7}" dt="2024-10-04T18:35:12.705" v="872" actId="12"/>
        <pc:sldMkLst>
          <pc:docMk/>
          <pc:sldMk cId="3975869908" sldId="344"/>
        </pc:sldMkLst>
      </pc:sldChg>
      <pc:sldChg chg="modSp add mod ord">
        <pc:chgData name="Simone ABN" userId="da37d9cf-428e-499f-86d4-fdf95120f314" providerId="ADAL" clId="{89761B8D-801D-4979-B4D0-DC99E994FAD7}" dt="2024-10-04T18:33:18.668" v="866" actId="1076"/>
        <pc:sldMkLst>
          <pc:docMk/>
          <pc:sldMk cId="27929693" sldId="345"/>
        </pc:sldMkLst>
      </pc:sldChg>
      <pc:sldChg chg="delSp add setBg delDesignElem">
        <pc:chgData name="Simone ABN" userId="da37d9cf-428e-499f-86d4-fdf95120f314" providerId="ADAL" clId="{89761B8D-801D-4979-B4D0-DC99E994FAD7}" dt="2024-10-16T19:31:04.281" v="4698"/>
        <pc:sldMkLst>
          <pc:docMk/>
          <pc:sldMk cId="3011784215" sldId="346"/>
        </pc:sldMkLst>
      </pc:sldChg>
      <pc:sldChg chg="add del">
        <pc:chgData name="Simone ABN" userId="da37d9cf-428e-499f-86d4-fdf95120f314" providerId="ADAL" clId="{89761B8D-801D-4979-B4D0-DC99E994FAD7}" dt="2024-10-04T18:34:50.561" v="869" actId="47"/>
        <pc:sldMkLst>
          <pc:docMk/>
          <pc:sldMk cId="3013957298" sldId="346"/>
        </pc:sldMkLst>
      </pc:sldChg>
      <pc:sldChg chg="add">
        <pc:chgData name="Simone ABN" userId="da37d9cf-428e-499f-86d4-fdf95120f314" providerId="ADAL" clId="{89761B8D-801D-4979-B4D0-DC99E994FAD7}" dt="2024-10-04T18:32:07.753" v="795" actId="2890"/>
        <pc:sldMkLst>
          <pc:docMk/>
          <pc:sldMk cId="689621627" sldId="347"/>
        </pc:sldMkLst>
      </pc:sldChg>
      <pc:sldChg chg="modSp add mod ord">
        <pc:chgData name="Simone ABN" userId="da37d9cf-428e-499f-86d4-fdf95120f314" providerId="ADAL" clId="{89761B8D-801D-4979-B4D0-DC99E994FAD7}" dt="2024-10-11T15:24:31.117" v="4420" actId="20577"/>
        <pc:sldMkLst>
          <pc:docMk/>
          <pc:sldMk cId="3859624294" sldId="348"/>
        </pc:sldMkLst>
      </pc:sldChg>
      <pc:sldChg chg="delSp modSp add mod ord">
        <pc:chgData name="Simone ABN" userId="da37d9cf-428e-499f-86d4-fdf95120f314" providerId="ADAL" clId="{89761B8D-801D-4979-B4D0-DC99E994FAD7}" dt="2024-10-07T13:29:07.526" v="3081" actId="255"/>
        <pc:sldMkLst>
          <pc:docMk/>
          <pc:sldMk cId="3190627681" sldId="349"/>
        </pc:sldMkLst>
      </pc:sldChg>
      <pc:sldChg chg="add del">
        <pc:chgData name="Simone ABN" userId="da37d9cf-428e-499f-86d4-fdf95120f314" providerId="ADAL" clId="{89761B8D-801D-4979-B4D0-DC99E994FAD7}" dt="2024-10-07T16:45:18.143" v="3118" actId="47"/>
        <pc:sldMkLst>
          <pc:docMk/>
          <pc:sldMk cId="3870327089" sldId="350"/>
        </pc:sldMkLst>
      </pc:sldChg>
      <pc:sldChg chg="add del ord">
        <pc:chgData name="Simone ABN" userId="da37d9cf-428e-499f-86d4-fdf95120f314" providerId="ADAL" clId="{89761B8D-801D-4979-B4D0-DC99E994FAD7}" dt="2024-10-04T18:43:04.117" v="1131" actId="2696"/>
        <pc:sldMkLst>
          <pc:docMk/>
          <pc:sldMk cId="214283075" sldId="351"/>
        </pc:sldMkLst>
      </pc:sldChg>
      <pc:sldChg chg="modSp add mod ord">
        <pc:chgData name="Simone ABN" userId="da37d9cf-428e-499f-86d4-fdf95120f314" providerId="ADAL" clId="{89761B8D-801D-4979-B4D0-DC99E994FAD7}" dt="2024-10-04T18:57:25.284" v="1509" actId="1076"/>
        <pc:sldMkLst>
          <pc:docMk/>
          <pc:sldMk cId="4206068560" sldId="352"/>
        </pc:sldMkLst>
      </pc:sldChg>
      <pc:sldChg chg="addSp delSp modSp add mod">
        <pc:chgData name="Simone ABN" userId="da37d9cf-428e-499f-86d4-fdf95120f314" providerId="ADAL" clId="{89761B8D-801D-4979-B4D0-DC99E994FAD7}" dt="2024-10-08T18:03:30.182" v="3682" actId="1076"/>
        <pc:sldMkLst>
          <pc:docMk/>
          <pc:sldMk cId="130524155" sldId="353"/>
        </pc:sldMkLst>
      </pc:sldChg>
      <pc:sldChg chg="addSp modSp add mod">
        <pc:chgData name="Simone ABN" userId="da37d9cf-428e-499f-86d4-fdf95120f314" providerId="ADAL" clId="{89761B8D-801D-4979-B4D0-DC99E994FAD7}" dt="2024-10-08T18:03:20.800" v="3679" actId="1076"/>
        <pc:sldMkLst>
          <pc:docMk/>
          <pc:sldMk cId="2793109127" sldId="354"/>
        </pc:sldMkLst>
      </pc:sldChg>
      <pc:sldChg chg="modSp add mod ord">
        <pc:chgData name="Simone ABN" userId="da37d9cf-428e-499f-86d4-fdf95120f314" providerId="ADAL" clId="{89761B8D-801D-4979-B4D0-DC99E994FAD7}" dt="2024-10-08T18:03:05.613" v="3676" actId="1076"/>
        <pc:sldMkLst>
          <pc:docMk/>
          <pc:sldMk cId="507332075" sldId="355"/>
        </pc:sldMkLst>
      </pc:sldChg>
      <pc:sldChg chg="modSp add del mod">
        <pc:chgData name="Simone ABN" userId="da37d9cf-428e-499f-86d4-fdf95120f314" providerId="ADAL" clId="{89761B8D-801D-4979-B4D0-DC99E994FAD7}" dt="2024-10-04T18:51:47.204" v="1399" actId="2696"/>
        <pc:sldMkLst>
          <pc:docMk/>
          <pc:sldMk cId="651748077" sldId="355"/>
        </pc:sldMkLst>
      </pc:sldChg>
      <pc:sldChg chg="modSp add del mod ord">
        <pc:chgData name="Simone ABN" userId="da37d9cf-428e-499f-86d4-fdf95120f314" providerId="ADAL" clId="{89761B8D-801D-4979-B4D0-DC99E994FAD7}" dt="2024-10-16T19:24:10.527" v="4689" actId="2696"/>
        <pc:sldMkLst>
          <pc:docMk/>
          <pc:sldMk cId="2606544024" sldId="356"/>
        </pc:sldMkLst>
      </pc:sldChg>
      <pc:sldChg chg="modSp add del mod">
        <pc:chgData name="Simone ABN" userId="da37d9cf-428e-499f-86d4-fdf95120f314" providerId="ADAL" clId="{89761B8D-801D-4979-B4D0-DC99E994FAD7}" dt="2024-10-16T19:24:18.494" v="4690" actId="47"/>
        <pc:sldMkLst>
          <pc:docMk/>
          <pc:sldMk cId="211693327" sldId="357"/>
        </pc:sldMkLst>
      </pc:sldChg>
      <pc:sldChg chg="modSp add del mod">
        <pc:chgData name="Simone ABN" userId="da37d9cf-428e-499f-86d4-fdf95120f314" providerId="ADAL" clId="{89761B8D-801D-4979-B4D0-DC99E994FAD7}" dt="2024-10-16T19:24:18.494" v="4690" actId="47"/>
        <pc:sldMkLst>
          <pc:docMk/>
          <pc:sldMk cId="2986044877" sldId="358"/>
        </pc:sldMkLst>
      </pc:sldChg>
      <pc:sldChg chg="modSp add del mod">
        <pc:chgData name="Simone ABN" userId="da37d9cf-428e-499f-86d4-fdf95120f314" providerId="ADAL" clId="{89761B8D-801D-4979-B4D0-DC99E994FAD7}" dt="2024-10-16T19:24:18.494" v="4690" actId="47"/>
        <pc:sldMkLst>
          <pc:docMk/>
          <pc:sldMk cId="1834692914" sldId="359"/>
        </pc:sldMkLst>
      </pc:sldChg>
      <pc:sldChg chg="modSp add del mod">
        <pc:chgData name="Simone ABN" userId="da37d9cf-428e-499f-86d4-fdf95120f314" providerId="ADAL" clId="{89761B8D-801D-4979-B4D0-DC99E994FAD7}" dt="2024-10-16T19:24:18.494" v="4690" actId="47"/>
        <pc:sldMkLst>
          <pc:docMk/>
          <pc:sldMk cId="801046098" sldId="360"/>
        </pc:sldMkLst>
      </pc:sldChg>
      <pc:sldChg chg="modSp add del mod">
        <pc:chgData name="Simone ABN" userId="da37d9cf-428e-499f-86d4-fdf95120f314" providerId="ADAL" clId="{89761B8D-801D-4979-B4D0-DC99E994FAD7}" dt="2024-10-16T19:24:18.494" v="4690" actId="47"/>
        <pc:sldMkLst>
          <pc:docMk/>
          <pc:sldMk cId="58106746" sldId="361"/>
        </pc:sldMkLst>
      </pc:sldChg>
      <pc:sldChg chg="modSp add del mod">
        <pc:chgData name="Simone ABN" userId="da37d9cf-428e-499f-86d4-fdf95120f314" providerId="ADAL" clId="{89761B8D-801D-4979-B4D0-DC99E994FAD7}" dt="2024-10-16T19:24:18.494" v="4690" actId="47"/>
        <pc:sldMkLst>
          <pc:docMk/>
          <pc:sldMk cId="2398300193" sldId="362"/>
        </pc:sldMkLst>
      </pc:sldChg>
      <pc:sldChg chg="add del">
        <pc:chgData name="Simone ABN" userId="da37d9cf-428e-499f-86d4-fdf95120f314" providerId="ADAL" clId="{89761B8D-801D-4979-B4D0-DC99E994FAD7}" dt="2024-10-16T19:24:18.494" v="4690" actId="47"/>
        <pc:sldMkLst>
          <pc:docMk/>
          <pc:sldMk cId="768947036" sldId="363"/>
        </pc:sldMkLst>
      </pc:sldChg>
      <pc:sldChg chg="modSp add del mod">
        <pc:chgData name="Simone ABN" userId="da37d9cf-428e-499f-86d4-fdf95120f314" providerId="ADAL" clId="{89761B8D-801D-4979-B4D0-DC99E994FAD7}" dt="2024-10-16T19:24:18.494" v="4690" actId="47"/>
        <pc:sldMkLst>
          <pc:docMk/>
          <pc:sldMk cId="2797127947" sldId="364"/>
        </pc:sldMkLst>
      </pc:sldChg>
      <pc:sldChg chg="modSp add mod ord">
        <pc:chgData name="Simone ABN" userId="da37d9cf-428e-499f-86d4-fdf95120f314" providerId="ADAL" clId="{89761B8D-801D-4979-B4D0-DC99E994FAD7}" dt="2024-10-10T17:43:14.647" v="4368" actId="1076"/>
        <pc:sldMkLst>
          <pc:docMk/>
          <pc:sldMk cId="4022539219" sldId="365"/>
        </pc:sldMkLst>
      </pc:sldChg>
      <pc:sldChg chg="addSp modSp add mod ord">
        <pc:chgData name="Simone ABN" userId="da37d9cf-428e-499f-86d4-fdf95120f314" providerId="ADAL" clId="{89761B8D-801D-4979-B4D0-DC99E994FAD7}" dt="2024-10-09T12:58:00.148" v="3823"/>
        <pc:sldMkLst>
          <pc:docMk/>
          <pc:sldMk cId="2791733708" sldId="366"/>
        </pc:sldMkLst>
      </pc:sldChg>
      <pc:sldChg chg="modSp add mod ord">
        <pc:chgData name="Simone ABN" userId="da37d9cf-428e-499f-86d4-fdf95120f314" providerId="ADAL" clId="{89761B8D-801D-4979-B4D0-DC99E994FAD7}" dt="2024-10-11T15:26:41.547" v="4424" actId="1076"/>
        <pc:sldMkLst>
          <pc:docMk/>
          <pc:sldMk cId="876353280" sldId="367"/>
        </pc:sldMkLst>
      </pc:sldChg>
      <pc:sldChg chg="modSp add mod ord">
        <pc:chgData name="Simone ABN" userId="da37d9cf-428e-499f-86d4-fdf95120f314" providerId="ADAL" clId="{89761B8D-801D-4979-B4D0-DC99E994FAD7}" dt="2024-10-08T14:59:19.760" v="3674" actId="20577"/>
        <pc:sldMkLst>
          <pc:docMk/>
          <pc:sldMk cId="524156398" sldId="368"/>
        </pc:sldMkLst>
      </pc:sldChg>
      <pc:sldChg chg="modSp add mod ord">
        <pc:chgData name="Simone ABN" userId="da37d9cf-428e-499f-86d4-fdf95120f314" providerId="ADAL" clId="{89761B8D-801D-4979-B4D0-DC99E994FAD7}" dt="2024-10-08T00:36:58.218" v="3599" actId="20577"/>
        <pc:sldMkLst>
          <pc:docMk/>
          <pc:sldMk cId="4066571321" sldId="369"/>
        </pc:sldMkLst>
      </pc:sldChg>
      <pc:sldChg chg="addSp delSp modSp add mod ord">
        <pc:chgData name="Simone ABN" userId="da37d9cf-428e-499f-86d4-fdf95120f314" providerId="ADAL" clId="{89761B8D-801D-4979-B4D0-DC99E994FAD7}" dt="2024-10-11T15:22:06.156" v="4417" actId="14100"/>
        <pc:sldMkLst>
          <pc:docMk/>
          <pc:sldMk cId="563778597" sldId="370"/>
        </pc:sldMkLst>
      </pc:sldChg>
      <pc:sldChg chg="add del ord">
        <pc:chgData name="Simone ABN" userId="da37d9cf-428e-499f-86d4-fdf95120f314" providerId="ADAL" clId="{89761B8D-801D-4979-B4D0-DC99E994FAD7}" dt="2024-10-07T23:04:07.574" v="3419" actId="47"/>
        <pc:sldMkLst>
          <pc:docMk/>
          <pc:sldMk cId="2028066317" sldId="371"/>
        </pc:sldMkLst>
      </pc:sldChg>
      <pc:sldChg chg="modSp add mod ord">
        <pc:chgData name="Simone ABN" userId="da37d9cf-428e-499f-86d4-fdf95120f314" providerId="ADAL" clId="{89761B8D-801D-4979-B4D0-DC99E994FAD7}" dt="2024-10-08T00:37:07.442" v="3601" actId="20577"/>
        <pc:sldMkLst>
          <pc:docMk/>
          <pc:sldMk cId="2531798002" sldId="372"/>
        </pc:sldMkLst>
      </pc:sldChg>
      <pc:sldChg chg="modSp add mod">
        <pc:chgData name="Simone ABN" userId="da37d9cf-428e-499f-86d4-fdf95120f314" providerId="ADAL" clId="{89761B8D-801D-4979-B4D0-DC99E994FAD7}" dt="2024-10-08T00:37:15.524" v="3603" actId="20577"/>
        <pc:sldMkLst>
          <pc:docMk/>
          <pc:sldMk cId="1957253930" sldId="373"/>
        </pc:sldMkLst>
      </pc:sldChg>
      <pc:sldChg chg="add del ord">
        <pc:chgData name="Simone ABN" userId="da37d9cf-428e-499f-86d4-fdf95120f314" providerId="ADAL" clId="{89761B8D-801D-4979-B4D0-DC99E994FAD7}" dt="2024-10-11T15:27:18.259" v="4425" actId="47"/>
        <pc:sldMkLst>
          <pc:docMk/>
          <pc:sldMk cId="3674016377" sldId="374"/>
        </pc:sldMkLst>
      </pc:sldChg>
      <pc:sldChg chg="add del ord">
        <pc:chgData name="Simone ABN" userId="da37d9cf-428e-499f-86d4-fdf95120f314" providerId="ADAL" clId="{89761B8D-801D-4979-B4D0-DC99E994FAD7}" dt="2024-10-04T19:15:45.172" v="2302" actId="2696"/>
        <pc:sldMkLst>
          <pc:docMk/>
          <pc:sldMk cId="4094462" sldId="375"/>
        </pc:sldMkLst>
      </pc:sldChg>
      <pc:sldChg chg="addSp delSp modSp add del mod ord">
        <pc:chgData name="Simone ABN" userId="da37d9cf-428e-499f-86d4-fdf95120f314" providerId="ADAL" clId="{89761B8D-801D-4979-B4D0-DC99E994FAD7}" dt="2024-10-16T19:02:33.731" v="4559" actId="2696"/>
        <pc:sldMkLst>
          <pc:docMk/>
          <pc:sldMk cId="723602132" sldId="376"/>
        </pc:sldMkLst>
      </pc:sldChg>
      <pc:sldChg chg="addSp delSp modSp add mod ord">
        <pc:chgData name="Simone ABN" userId="da37d9cf-428e-499f-86d4-fdf95120f314" providerId="ADAL" clId="{89761B8D-801D-4979-B4D0-DC99E994FAD7}" dt="2024-10-16T19:10:27.760" v="4686" actId="20577"/>
        <pc:sldMkLst>
          <pc:docMk/>
          <pc:sldMk cId="2070795200" sldId="377"/>
        </pc:sldMkLst>
      </pc:sldChg>
      <pc:sldChg chg="add del ord">
        <pc:chgData name="Simone ABN" userId="da37d9cf-428e-499f-86d4-fdf95120f314" providerId="ADAL" clId="{89761B8D-801D-4979-B4D0-DC99E994FAD7}" dt="2024-10-11T15:27:28.985" v="4426" actId="47"/>
        <pc:sldMkLst>
          <pc:docMk/>
          <pc:sldMk cId="3017338930" sldId="378"/>
        </pc:sldMkLst>
      </pc:sldChg>
      <pc:sldChg chg="modSp add del mod ord">
        <pc:chgData name="Simone ABN" userId="da37d9cf-428e-499f-86d4-fdf95120f314" providerId="ADAL" clId="{89761B8D-801D-4979-B4D0-DC99E994FAD7}" dt="2024-10-16T18:38:06.354" v="4441" actId="2696"/>
        <pc:sldMkLst>
          <pc:docMk/>
          <pc:sldMk cId="4017058077" sldId="379"/>
        </pc:sldMkLst>
      </pc:sldChg>
      <pc:sldChg chg="add del ord">
        <pc:chgData name="Simone ABN" userId="da37d9cf-428e-499f-86d4-fdf95120f314" providerId="ADAL" clId="{89761B8D-801D-4979-B4D0-DC99E994FAD7}" dt="2024-10-11T15:27:33.254" v="4427" actId="47"/>
        <pc:sldMkLst>
          <pc:docMk/>
          <pc:sldMk cId="2808522811" sldId="380"/>
        </pc:sldMkLst>
      </pc:sldChg>
      <pc:sldChg chg="modSp add del mod ord">
        <pc:chgData name="Simone ABN" userId="da37d9cf-428e-499f-86d4-fdf95120f314" providerId="ADAL" clId="{89761B8D-801D-4979-B4D0-DC99E994FAD7}" dt="2024-10-16T19:10:33.721" v="4687" actId="2696"/>
        <pc:sldMkLst>
          <pc:docMk/>
          <pc:sldMk cId="3622684104" sldId="381"/>
        </pc:sldMkLst>
      </pc:sldChg>
      <pc:sldChg chg="add del">
        <pc:chgData name="Simone ABN" userId="da37d9cf-428e-499f-86d4-fdf95120f314" providerId="ADAL" clId="{89761B8D-801D-4979-B4D0-DC99E994FAD7}" dt="2024-10-07T17:50:07.125" v="3413" actId="47"/>
        <pc:sldMkLst>
          <pc:docMk/>
          <pc:sldMk cId="398407496" sldId="382"/>
        </pc:sldMkLst>
      </pc:sldChg>
      <pc:sldChg chg="add del ord">
        <pc:chgData name="Simone ABN" userId="da37d9cf-428e-499f-86d4-fdf95120f314" providerId="ADAL" clId="{89761B8D-801D-4979-B4D0-DC99E994FAD7}" dt="2024-10-11T15:31:14.265" v="4436" actId="47"/>
        <pc:sldMkLst>
          <pc:docMk/>
          <pc:sldMk cId="1346077190" sldId="383"/>
        </pc:sldMkLst>
      </pc:sldChg>
      <pc:sldChg chg="add del ord">
        <pc:chgData name="Simone ABN" userId="da37d9cf-428e-499f-86d4-fdf95120f314" providerId="ADAL" clId="{89761B8D-801D-4979-B4D0-DC99E994FAD7}" dt="2024-10-07T17:50:10.394" v="3414" actId="47"/>
        <pc:sldMkLst>
          <pc:docMk/>
          <pc:sldMk cId="3478275812" sldId="384"/>
        </pc:sldMkLst>
      </pc:sldChg>
      <pc:sldChg chg="addSp modSp add mod ord">
        <pc:chgData name="Simone ABN" userId="da37d9cf-428e-499f-86d4-fdf95120f314" providerId="ADAL" clId="{89761B8D-801D-4979-B4D0-DC99E994FAD7}" dt="2024-10-17T19:25:57.703" v="5509" actId="20577"/>
        <pc:sldMkLst>
          <pc:docMk/>
          <pc:sldMk cId="481250870" sldId="385"/>
        </pc:sldMkLst>
      </pc:sldChg>
      <pc:sldChg chg="modSp add del mod">
        <pc:chgData name="Simone ABN" userId="da37d9cf-428e-499f-86d4-fdf95120f314" providerId="ADAL" clId="{89761B8D-801D-4979-B4D0-DC99E994FAD7}" dt="2024-10-17T18:02:56.357" v="5116" actId="2696"/>
        <pc:sldMkLst>
          <pc:docMk/>
          <pc:sldMk cId="3649972909" sldId="386"/>
        </pc:sldMkLst>
      </pc:sldChg>
      <pc:sldChg chg="modSp add del mod">
        <pc:chgData name="Simone ABN" userId="da37d9cf-428e-499f-86d4-fdf95120f314" providerId="ADAL" clId="{89761B8D-801D-4979-B4D0-DC99E994FAD7}" dt="2024-10-17T18:03:47.575" v="5214" actId="2696"/>
        <pc:sldMkLst>
          <pc:docMk/>
          <pc:sldMk cId="939037165" sldId="387"/>
        </pc:sldMkLst>
      </pc:sldChg>
      <pc:sldChg chg="modSp add del mod">
        <pc:chgData name="Simone ABN" userId="da37d9cf-428e-499f-86d4-fdf95120f314" providerId="ADAL" clId="{89761B8D-801D-4979-B4D0-DC99E994FAD7}" dt="2024-10-17T18:04:24.357" v="5260" actId="2696"/>
        <pc:sldMkLst>
          <pc:docMk/>
          <pc:sldMk cId="2306407757" sldId="388"/>
        </pc:sldMkLst>
      </pc:sldChg>
      <pc:sldChg chg="modSp add del mod">
        <pc:chgData name="Simone ABN" userId="da37d9cf-428e-499f-86d4-fdf95120f314" providerId="ADAL" clId="{89761B8D-801D-4979-B4D0-DC99E994FAD7}" dt="2024-10-17T18:06:27.165" v="5373" actId="2696"/>
        <pc:sldMkLst>
          <pc:docMk/>
          <pc:sldMk cId="27582046" sldId="389"/>
        </pc:sldMkLst>
      </pc:sldChg>
      <pc:sldChg chg="modSp add del mod">
        <pc:chgData name="Simone ABN" userId="da37d9cf-428e-499f-86d4-fdf95120f314" providerId="ADAL" clId="{89761B8D-801D-4979-B4D0-DC99E994FAD7}" dt="2024-10-17T18:08:26.027" v="5398" actId="2696"/>
        <pc:sldMkLst>
          <pc:docMk/>
          <pc:sldMk cId="4284708516" sldId="390"/>
        </pc:sldMkLst>
      </pc:sldChg>
      <pc:sldChg chg="modSp add mod ord">
        <pc:chgData name="Simone ABN" userId="da37d9cf-428e-499f-86d4-fdf95120f314" providerId="ADAL" clId="{89761B8D-801D-4979-B4D0-DC99E994FAD7}" dt="2024-10-08T00:37:33.024" v="3607" actId="20577"/>
        <pc:sldMkLst>
          <pc:docMk/>
          <pc:sldMk cId="2214943834" sldId="391"/>
        </pc:sldMkLst>
      </pc:sldChg>
      <pc:sldChg chg="addSp modSp add mod ord">
        <pc:chgData name="Simone ABN" userId="da37d9cf-428e-499f-86d4-fdf95120f314" providerId="ADAL" clId="{89761B8D-801D-4979-B4D0-DC99E994FAD7}" dt="2024-10-17T14:36:08.700" v="4725" actId="21"/>
        <pc:sldMkLst>
          <pc:docMk/>
          <pc:sldMk cId="3651703358" sldId="392"/>
        </pc:sldMkLst>
      </pc:sldChg>
      <pc:sldChg chg="addSp delSp modSp add mod">
        <pc:chgData name="Simone ABN" userId="da37d9cf-428e-499f-86d4-fdf95120f314" providerId="ADAL" clId="{89761B8D-801D-4979-B4D0-DC99E994FAD7}" dt="2024-10-17T15:52:15.808" v="4803" actId="1076"/>
        <pc:sldMkLst>
          <pc:docMk/>
          <pc:sldMk cId="779498392" sldId="393"/>
        </pc:sldMkLst>
      </pc:sldChg>
      <pc:sldChg chg="addSp delSp modSp add mod ord">
        <pc:chgData name="Simone ABN" userId="da37d9cf-428e-499f-86d4-fdf95120f314" providerId="ADAL" clId="{89761B8D-801D-4979-B4D0-DC99E994FAD7}" dt="2024-10-17T15:51:59.617" v="4801" actId="1076"/>
        <pc:sldMkLst>
          <pc:docMk/>
          <pc:sldMk cId="2942092805" sldId="394"/>
        </pc:sldMkLst>
      </pc:sldChg>
      <pc:sldChg chg="addSp delSp modSp add mod">
        <pc:chgData name="Simone ABN" userId="da37d9cf-428e-499f-86d4-fdf95120f314" providerId="ADAL" clId="{89761B8D-801D-4979-B4D0-DC99E994FAD7}" dt="2024-10-17T15:52:38.457" v="4809" actId="1076"/>
        <pc:sldMkLst>
          <pc:docMk/>
          <pc:sldMk cId="2609946321" sldId="395"/>
        </pc:sldMkLst>
      </pc:sldChg>
      <pc:sldChg chg="addSp delSp modSp add mod">
        <pc:chgData name="Simone ABN" userId="da37d9cf-428e-499f-86d4-fdf95120f314" providerId="ADAL" clId="{89761B8D-801D-4979-B4D0-DC99E994FAD7}" dt="2024-10-17T15:52:30.275" v="4807" actId="1076"/>
        <pc:sldMkLst>
          <pc:docMk/>
          <pc:sldMk cId="3003533172" sldId="396"/>
        </pc:sldMkLst>
      </pc:sldChg>
      <pc:sldChg chg="addSp delSp modSp add mod">
        <pc:chgData name="Simone ABN" userId="da37d9cf-428e-499f-86d4-fdf95120f314" providerId="ADAL" clId="{89761B8D-801D-4979-B4D0-DC99E994FAD7}" dt="2024-10-17T15:52:23.337" v="4805" actId="1076"/>
        <pc:sldMkLst>
          <pc:docMk/>
          <pc:sldMk cId="2411240633" sldId="397"/>
        </pc:sldMkLst>
      </pc:sldChg>
      <pc:sldChg chg="modSp add mod ord">
        <pc:chgData name="Simone ABN" userId="da37d9cf-428e-499f-86d4-fdf95120f314" providerId="ADAL" clId="{89761B8D-801D-4979-B4D0-DC99E994FAD7}" dt="2024-10-08T00:37:43.711" v="3609" actId="20577"/>
        <pc:sldMkLst>
          <pc:docMk/>
          <pc:sldMk cId="1778536873" sldId="398"/>
        </pc:sldMkLst>
      </pc:sldChg>
      <pc:sldChg chg="modSp add mod">
        <pc:chgData name="Simone ABN" userId="da37d9cf-428e-499f-86d4-fdf95120f314" providerId="ADAL" clId="{89761B8D-801D-4979-B4D0-DC99E994FAD7}" dt="2024-10-11T15:31:47.385" v="4439" actId="20577"/>
        <pc:sldMkLst>
          <pc:docMk/>
          <pc:sldMk cId="2763382464" sldId="399"/>
        </pc:sldMkLst>
      </pc:sldChg>
      <pc:sldChg chg="modSp add mod">
        <pc:chgData name="Simone ABN" userId="da37d9cf-428e-499f-86d4-fdf95120f314" providerId="ADAL" clId="{89761B8D-801D-4979-B4D0-DC99E994FAD7}" dt="2024-10-08T00:37:51.959" v="3613" actId="20577"/>
        <pc:sldMkLst>
          <pc:docMk/>
          <pc:sldMk cId="3142087844" sldId="400"/>
        </pc:sldMkLst>
      </pc:sldChg>
      <pc:sldChg chg="modSp add mod">
        <pc:chgData name="Simone ABN" userId="da37d9cf-428e-499f-86d4-fdf95120f314" providerId="ADAL" clId="{89761B8D-801D-4979-B4D0-DC99E994FAD7}" dt="2024-10-08T00:37:21.183" v="3605" actId="20577"/>
        <pc:sldMkLst>
          <pc:docMk/>
          <pc:sldMk cId="2135703547" sldId="401"/>
        </pc:sldMkLst>
      </pc:sldChg>
      <pc:sldChg chg="addSp modSp add mod">
        <pc:chgData name="Simone ABN" userId="da37d9cf-428e-499f-86d4-fdf95120f314" providerId="ADAL" clId="{89761B8D-801D-4979-B4D0-DC99E994FAD7}" dt="2024-10-07T23:08:37.979" v="3431" actId="1076"/>
        <pc:sldMkLst>
          <pc:docMk/>
          <pc:sldMk cId="395684297" sldId="402"/>
        </pc:sldMkLst>
      </pc:sldChg>
      <pc:sldChg chg="modSp add mod">
        <pc:chgData name="Simone ABN" userId="da37d9cf-428e-499f-86d4-fdf95120f314" providerId="ADAL" clId="{89761B8D-801D-4979-B4D0-DC99E994FAD7}" dt="2024-10-11T15:31:05.175" v="4435" actId="20577"/>
        <pc:sldMkLst>
          <pc:docMk/>
          <pc:sldMk cId="1766256420" sldId="403"/>
        </pc:sldMkLst>
      </pc:sldChg>
      <pc:sldChg chg="add del ord">
        <pc:chgData name="Simone ABN" userId="da37d9cf-428e-499f-86d4-fdf95120f314" providerId="ADAL" clId="{89761B8D-801D-4979-B4D0-DC99E994FAD7}" dt="2024-10-11T15:27:37.518" v="4428" actId="47"/>
        <pc:sldMkLst>
          <pc:docMk/>
          <pc:sldMk cId="1024789993" sldId="404"/>
        </pc:sldMkLst>
      </pc:sldChg>
      <pc:sldChg chg="modSp add del mod ord">
        <pc:chgData name="Simone ABN" userId="da37d9cf-428e-499f-86d4-fdf95120f314" providerId="ADAL" clId="{89761B8D-801D-4979-B4D0-DC99E994FAD7}" dt="2024-10-16T19:03:38.031" v="4641" actId="2696"/>
        <pc:sldMkLst>
          <pc:docMk/>
          <pc:sldMk cId="359791303" sldId="405"/>
        </pc:sldMkLst>
      </pc:sldChg>
      <pc:sldChg chg="add del ord">
        <pc:chgData name="Simone ABN" userId="da37d9cf-428e-499f-86d4-fdf95120f314" providerId="ADAL" clId="{89761B8D-801D-4979-B4D0-DC99E994FAD7}" dt="2024-10-11T15:27:46.381" v="4431" actId="47"/>
        <pc:sldMkLst>
          <pc:docMk/>
          <pc:sldMk cId="976537553" sldId="406"/>
        </pc:sldMkLst>
      </pc:sldChg>
      <pc:sldChg chg="modSp add mod">
        <pc:chgData name="Simone ABN" userId="da37d9cf-428e-499f-86d4-fdf95120f314" providerId="ADAL" clId="{89761B8D-801D-4979-B4D0-DC99E994FAD7}" dt="2024-10-07T23:09:09.809" v="3433" actId="21"/>
        <pc:sldMkLst>
          <pc:docMk/>
          <pc:sldMk cId="529615436" sldId="407"/>
        </pc:sldMkLst>
      </pc:sldChg>
      <pc:sldChg chg="modSp add mod">
        <pc:chgData name="Simone ABN" userId="da37d9cf-428e-499f-86d4-fdf95120f314" providerId="ADAL" clId="{89761B8D-801D-4979-B4D0-DC99E994FAD7}" dt="2024-10-07T23:09:29.744" v="3449"/>
        <pc:sldMkLst>
          <pc:docMk/>
          <pc:sldMk cId="4187665149" sldId="408"/>
        </pc:sldMkLst>
      </pc:sldChg>
      <pc:sldChg chg="modSp add mod">
        <pc:chgData name="Simone ABN" userId="da37d9cf-428e-499f-86d4-fdf95120f314" providerId="ADAL" clId="{89761B8D-801D-4979-B4D0-DC99E994FAD7}" dt="2024-10-07T23:10:41.054" v="3463" actId="20577"/>
        <pc:sldMkLst>
          <pc:docMk/>
          <pc:sldMk cId="351351534" sldId="409"/>
        </pc:sldMkLst>
      </pc:sldChg>
      <pc:sldChg chg="modSp add mod">
        <pc:chgData name="Simone ABN" userId="da37d9cf-428e-499f-86d4-fdf95120f314" providerId="ADAL" clId="{89761B8D-801D-4979-B4D0-DC99E994FAD7}" dt="2024-10-07T23:11:10.324" v="3465" actId="1076"/>
        <pc:sldMkLst>
          <pc:docMk/>
          <pc:sldMk cId="2746654430" sldId="410"/>
        </pc:sldMkLst>
      </pc:sldChg>
      <pc:sldChg chg="modSp add mod">
        <pc:chgData name="Simone ABN" userId="da37d9cf-428e-499f-86d4-fdf95120f314" providerId="ADAL" clId="{89761B8D-801D-4979-B4D0-DC99E994FAD7}" dt="2024-10-07T23:11:30.611" v="3467"/>
        <pc:sldMkLst>
          <pc:docMk/>
          <pc:sldMk cId="1097069005" sldId="411"/>
        </pc:sldMkLst>
      </pc:sldChg>
      <pc:sldChg chg="modSp add mod">
        <pc:chgData name="Simone ABN" userId="da37d9cf-428e-499f-86d4-fdf95120f314" providerId="ADAL" clId="{89761B8D-801D-4979-B4D0-DC99E994FAD7}" dt="2024-10-07T23:11:59.154" v="3470" actId="1076"/>
        <pc:sldMkLst>
          <pc:docMk/>
          <pc:sldMk cId="961754713" sldId="412"/>
        </pc:sldMkLst>
      </pc:sldChg>
      <pc:sldChg chg="modSp add mod">
        <pc:chgData name="Simone ABN" userId="da37d9cf-428e-499f-86d4-fdf95120f314" providerId="ADAL" clId="{89761B8D-801D-4979-B4D0-DC99E994FAD7}" dt="2024-10-07T23:12:42.574" v="3474" actId="255"/>
        <pc:sldMkLst>
          <pc:docMk/>
          <pc:sldMk cId="1565273409" sldId="413"/>
        </pc:sldMkLst>
      </pc:sldChg>
      <pc:sldChg chg="modSp add mod">
        <pc:chgData name="Simone ABN" userId="da37d9cf-428e-499f-86d4-fdf95120f314" providerId="ADAL" clId="{89761B8D-801D-4979-B4D0-DC99E994FAD7}" dt="2024-10-07T23:14:20.064" v="3509" actId="1076"/>
        <pc:sldMkLst>
          <pc:docMk/>
          <pc:sldMk cId="3115937320" sldId="414"/>
        </pc:sldMkLst>
      </pc:sldChg>
      <pc:sldChg chg="modSp add mod">
        <pc:chgData name="Simone ABN" userId="da37d9cf-428e-499f-86d4-fdf95120f314" providerId="ADAL" clId="{89761B8D-801D-4979-B4D0-DC99E994FAD7}" dt="2024-10-07T23:14:58.824" v="3515" actId="6549"/>
        <pc:sldMkLst>
          <pc:docMk/>
          <pc:sldMk cId="2099799395" sldId="415"/>
        </pc:sldMkLst>
      </pc:sldChg>
      <pc:sldChg chg="modSp add mod">
        <pc:chgData name="Simone ABN" userId="da37d9cf-428e-499f-86d4-fdf95120f314" providerId="ADAL" clId="{89761B8D-801D-4979-B4D0-DC99E994FAD7}" dt="2024-10-07T23:15:23.874" v="3517"/>
        <pc:sldMkLst>
          <pc:docMk/>
          <pc:sldMk cId="2341319970" sldId="416"/>
        </pc:sldMkLst>
      </pc:sldChg>
      <pc:sldChg chg="modSp add del mod">
        <pc:chgData name="Simone ABN" userId="da37d9cf-428e-499f-86d4-fdf95120f314" providerId="ADAL" clId="{89761B8D-801D-4979-B4D0-DC99E994FAD7}" dt="2024-10-09T13:03:00.496" v="3903" actId="47"/>
        <pc:sldMkLst>
          <pc:docMk/>
          <pc:sldMk cId="1551304854" sldId="417"/>
        </pc:sldMkLst>
      </pc:sldChg>
      <pc:sldChg chg="modSp add del mod">
        <pc:chgData name="Simone ABN" userId="da37d9cf-428e-499f-86d4-fdf95120f314" providerId="ADAL" clId="{89761B8D-801D-4979-B4D0-DC99E994FAD7}" dt="2024-10-09T13:03:00.496" v="3903" actId="47"/>
        <pc:sldMkLst>
          <pc:docMk/>
          <pc:sldMk cId="2650982765" sldId="418"/>
        </pc:sldMkLst>
      </pc:sldChg>
      <pc:sldChg chg="modSp add del mod ord">
        <pc:chgData name="Simone ABN" userId="da37d9cf-428e-499f-86d4-fdf95120f314" providerId="ADAL" clId="{89761B8D-801D-4979-B4D0-DC99E994FAD7}" dt="2024-10-10T18:10:39.956" v="4369" actId="47"/>
        <pc:sldMkLst>
          <pc:docMk/>
          <pc:sldMk cId="1370660005" sldId="419"/>
        </pc:sldMkLst>
      </pc:sldChg>
      <pc:sldChg chg="delSp modSp add mod ord">
        <pc:chgData name="Simone ABN" userId="da37d9cf-428e-499f-86d4-fdf95120f314" providerId="ADAL" clId="{89761B8D-801D-4979-B4D0-DC99E994FAD7}" dt="2024-10-09T12:58:50.014" v="3902" actId="20577"/>
        <pc:sldMkLst>
          <pc:docMk/>
          <pc:sldMk cId="2598307777" sldId="420"/>
        </pc:sldMkLst>
      </pc:sldChg>
      <pc:sldChg chg="addSp delSp modSp add del mod ord">
        <pc:chgData name="Simone ABN" userId="da37d9cf-428e-499f-86d4-fdf95120f314" providerId="ADAL" clId="{89761B8D-801D-4979-B4D0-DC99E994FAD7}" dt="2024-10-09T13:03:25.577" v="3905" actId="47"/>
        <pc:sldMkLst>
          <pc:docMk/>
          <pc:sldMk cId="162251945" sldId="421"/>
        </pc:sldMkLst>
      </pc:sldChg>
      <pc:sldChg chg="modSp add mod ord">
        <pc:chgData name="Simone ABN" userId="da37d9cf-428e-499f-86d4-fdf95120f314" providerId="ADAL" clId="{89761B8D-801D-4979-B4D0-DC99E994FAD7}" dt="2024-10-10T18:12:00.892" v="4410" actId="20577"/>
        <pc:sldMkLst>
          <pc:docMk/>
          <pc:sldMk cId="2970648444" sldId="421"/>
        </pc:sldMkLst>
      </pc:sldChg>
      <pc:sldChg chg="addSp delSp modSp add del mod ord">
        <pc:chgData name="Simone ABN" userId="da37d9cf-428e-499f-86d4-fdf95120f314" providerId="ADAL" clId="{89761B8D-801D-4979-B4D0-DC99E994FAD7}" dt="2024-10-10T18:10:39.956" v="4369" actId="47"/>
        <pc:sldMkLst>
          <pc:docMk/>
          <pc:sldMk cId="3777629111" sldId="421"/>
        </pc:sldMkLst>
      </pc:sldChg>
      <pc:sldChg chg="addSp delSp modSp add del mod">
        <pc:chgData name="Simone ABN" userId="da37d9cf-428e-499f-86d4-fdf95120f314" providerId="ADAL" clId="{89761B8D-801D-4979-B4D0-DC99E994FAD7}" dt="2024-10-10T18:10:39.956" v="4369" actId="47"/>
        <pc:sldMkLst>
          <pc:docMk/>
          <pc:sldMk cId="558414657" sldId="422"/>
        </pc:sldMkLst>
      </pc:sldChg>
      <pc:sldChg chg="addSp delSp modSp add del mod">
        <pc:chgData name="Simone ABN" userId="da37d9cf-428e-499f-86d4-fdf95120f314" providerId="ADAL" clId="{89761B8D-801D-4979-B4D0-DC99E994FAD7}" dt="2024-10-09T13:03:16.888" v="3904" actId="47"/>
        <pc:sldMkLst>
          <pc:docMk/>
          <pc:sldMk cId="2089045837" sldId="422"/>
        </pc:sldMkLst>
      </pc:sldChg>
      <pc:sldChg chg="add">
        <pc:chgData name="Simone ABN" userId="da37d9cf-428e-499f-86d4-fdf95120f314" providerId="ADAL" clId="{89761B8D-801D-4979-B4D0-DC99E994FAD7}" dt="2024-10-16T18:37:58.064" v="4440"/>
        <pc:sldMkLst>
          <pc:docMk/>
          <pc:sldMk cId="4051932676" sldId="422"/>
        </pc:sldMkLst>
      </pc:sldChg>
      <pc:sldChg chg="modSp add del mod">
        <pc:chgData name="Simone ABN" userId="da37d9cf-428e-499f-86d4-fdf95120f314" providerId="ADAL" clId="{89761B8D-801D-4979-B4D0-DC99E994FAD7}" dt="2024-10-10T18:10:39.956" v="4369" actId="47"/>
        <pc:sldMkLst>
          <pc:docMk/>
          <pc:sldMk cId="148249633" sldId="423"/>
        </pc:sldMkLst>
      </pc:sldChg>
      <pc:sldChg chg="add">
        <pc:chgData name="Simone ABN" userId="da37d9cf-428e-499f-86d4-fdf95120f314" providerId="ADAL" clId="{89761B8D-801D-4979-B4D0-DC99E994FAD7}" dt="2024-10-16T19:24:03.335" v="4688"/>
        <pc:sldMkLst>
          <pc:docMk/>
          <pc:sldMk cId="297958810" sldId="423"/>
        </pc:sldMkLst>
      </pc:sldChg>
      <pc:sldChg chg="add del">
        <pc:chgData name="Simone ABN" userId="da37d9cf-428e-499f-86d4-fdf95120f314" providerId="ADAL" clId="{89761B8D-801D-4979-B4D0-DC99E994FAD7}" dt="2024-10-16T19:02:29.094" v="4558" actId="2696"/>
        <pc:sldMkLst>
          <pc:docMk/>
          <pc:sldMk cId="3717825478" sldId="423"/>
        </pc:sldMkLst>
      </pc:sldChg>
      <pc:sldChg chg="add">
        <pc:chgData name="Simone ABN" userId="da37d9cf-428e-499f-86d4-fdf95120f314" providerId="ADAL" clId="{89761B8D-801D-4979-B4D0-DC99E994FAD7}" dt="2024-10-16T19:24:03.335" v="4688"/>
        <pc:sldMkLst>
          <pc:docMk/>
          <pc:sldMk cId="682872231" sldId="424"/>
        </pc:sldMkLst>
      </pc:sldChg>
      <pc:sldChg chg="modSp add del mod">
        <pc:chgData name="Simone ABN" userId="da37d9cf-428e-499f-86d4-fdf95120f314" providerId="ADAL" clId="{89761B8D-801D-4979-B4D0-DC99E994FAD7}" dt="2024-10-10T18:10:39.956" v="4369" actId="47"/>
        <pc:sldMkLst>
          <pc:docMk/>
          <pc:sldMk cId="2784496766" sldId="424"/>
        </pc:sldMkLst>
      </pc:sldChg>
      <pc:sldChg chg="modSp add del mod">
        <pc:chgData name="Simone ABN" userId="da37d9cf-428e-499f-86d4-fdf95120f314" providerId="ADAL" clId="{89761B8D-801D-4979-B4D0-DC99E994FAD7}" dt="2024-10-10T18:10:39.956" v="4369" actId="47"/>
        <pc:sldMkLst>
          <pc:docMk/>
          <pc:sldMk cId="1690630669" sldId="425"/>
        </pc:sldMkLst>
      </pc:sldChg>
      <pc:sldChg chg="add">
        <pc:chgData name="Simone ABN" userId="da37d9cf-428e-499f-86d4-fdf95120f314" providerId="ADAL" clId="{89761B8D-801D-4979-B4D0-DC99E994FAD7}" dt="2024-10-16T19:24:03.335" v="4688"/>
        <pc:sldMkLst>
          <pc:docMk/>
          <pc:sldMk cId="1894790109" sldId="425"/>
        </pc:sldMkLst>
      </pc:sldChg>
      <pc:sldChg chg="modSp add del mod">
        <pc:chgData name="Simone ABN" userId="da37d9cf-428e-499f-86d4-fdf95120f314" providerId="ADAL" clId="{89761B8D-801D-4979-B4D0-DC99E994FAD7}" dt="2024-10-10T18:10:39.956" v="4369" actId="47"/>
        <pc:sldMkLst>
          <pc:docMk/>
          <pc:sldMk cId="1151927918" sldId="426"/>
        </pc:sldMkLst>
      </pc:sldChg>
      <pc:sldChg chg="add">
        <pc:chgData name="Simone ABN" userId="da37d9cf-428e-499f-86d4-fdf95120f314" providerId="ADAL" clId="{89761B8D-801D-4979-B4D0-DC99E994FAD7}" dt="2024-10-16T19:24:03.335" v="4688"/>
        <pc:sldMkLst>
          <pc:docMk/>
          <pc:sldMk cId="4061778149" sldId="426"/>
        </pc:sldMkLst>
      </pc:sldChg>
      <pc:sldChg chg="add">
        <pc:chgData name="Simone ABN" userId="da37d9cf-428e-499f-86d4-fdf95120f314" providerId="ADAL" clId="{89761B8D-801D-4979-B4D0-DC99E994FAD7}" dt="2024-10-16T19:24:03.335" v="4688"/>
        <pc:sldMkLst>
          <pc:docMk/>
          <pc:sldMk cId="2116759507" sldId="427"/>
        </pc:sldMkLst>
      </pc:sldChg>
      <pc:sldChg chg="modSp add del mod">
        <pc:chgData name="Simone ABN" userId="da37d9cf-428e-499f-86d4-fdf95120f314" providerId="ADAL" clId="{89761B8D-801D-4979-B4D0-DC99E994FAD7}" dt="2024-10-10T18:10:39.956" v="4369" actId="47"/>
        <pc:sldMkLst>
          <pc:docMk/>
          <pc:sldMk cId="2442723928" sldId="427"/>
        </pc:sldMkLst>
      </pc:sldChg>
      <pc:sldChg chg="modSp add del mod">
        <pc:chgData name="Simone ABN" userId="da37d9cf-428e-499f-86d4-fdf95120f314" providerId="ADAL" clId="{89761B8D-801D-4979-B4D0-DC99E994FAD7}" dt="2024-10-10T18:10:39.956" v="4369" actId="47"/>
        <pc:sldMkLst>
          <pc:docMk/>
          <pc:sldMk cId="761639248" sldId="428"/>
        </pc:sldMkLst>
      </pc:sldChg>
      <pc:sldChg chg="add">
        <pc:chgData name="Simone ABN" userId="da37d9cf-428e-499f-86d4-fdf95120f314" providerId="ADAL" clId="{89761B8D-801D-4979-B4D0-DC99E994FAD7}" dt="2024-10-16T19:24:03.335" v="4688"/>
        <pc:sldMkLst>
          <pc:docMk/>
          <pc:sldMk cId="2002627211" sldId="428"/>
        </pc:sldMkLst>
      </pc:sldChg>
      <pc:sldChg chg="modSp add del mod">
        <pc:chgData name="Simone ABN" userId="da37d9cf-428e-499f-86d4-fdf95120f314" providerId="ADAL" clId="{89761B8D-801D-4979-B4D0-DC99E994FAD7}" dt="2024-10-10T18:10:39.956" v="4369" actId="47"/>
        <pc:sldMkLst>
          <pc:docMk/>
          <pc:sldMk cId="1192701660" sldId="429"/>
        </pc:sldMkLst>
      </pc:sldChg>
      <pc:sldChg chg="add">
        <pc:chgData name="Simone ABN" userId="da37d9cf-428e-499f-86d4-fdf95120f314" providerId="ADAL" clId="{89761B8D-801D-4979-B4D0-DC99E994FAD7}" dt="2024-10-16T19:24:03.335" v="4688"/>
        <pc:sldMkLst>
          <pc:docMk/>
          <pc:sldMk cId="1922239229" sldId="429"/>
        </pc:sldMkLst>
      </pc:sldChg>
      <pc:sldChg chg="modSp add del mod">
        <pc:chgData name="Simone ABN" userId="da37d9cf-428e-499f-86d4-fdf95120f314" providerId="ADAL" clId="{89761B8D-801D-4979-B4D0-DC99E994FAD7}" dt="2024-10-10T18:10:39.956" v="4369" actId="47"/>
        <pc:sldMkLst>
          <pc:docMk/>
          <pc:sldMk cId="2009530481" sldId="430"/>
        </pc:sldMkLst>
      </pc:sldChg>
      <pc:sldChg chg="add">
        <pc:chgData name="Simone ABN" userId="da37d9cf-428e-499f-86d4-fdf95120f314" providerId="ADAL" clId="{89761B8D-801D-4979-B4D0-DC99E994FAD7}" dt="2024-10-16T19:24:03.335" v="4688"/>
        <pc:sldMkLst>
          <pc:docMk/>
          <pc:sldMk cId="3736808117" sldId="430"/>
        </pc:sldMkLst>
      </pc:sldChg>
      <pc:sldChg chg="modSp add del mod">
        <pc:chgData name="Simone ABN" userId="da37d9cf-428e-499f-86d4-fdf95120f314" providerId="ADAL" clId="{89761B8D-801D-4979-B4D0-DC99E994FAD7}" dt="2024-10-10T18:10:39.956" v="4369" actId="47"/>
        <pc:sldMkLst>
          <pc:docMk/>
          <pc:sldMk cId="348737551" sldId="431"/>
        </pc:sldMkLst>
      </pc:sldChg>
      <pc:sldChg chg="add">
        <pc:chgData name="Simone ABN" userId="da37d9cf-428e-499f-86d4-fdf95120f314" providerId="ADAL" clId="{89761B8D-801D-4979-B4D0-DC99E994FAD7}" dt="2024-10-16T19:24:03.335" v="4688"/>
        <pc:sldMkLst>
          <pc:docMk/>
          <pc:sldMk cId="3049392199" sldId="431"/>
        </pc:sldMkLst>
      </pc:sldChg>
      <pc:sldChg chg="modSp add del mod">
        <pc:chgData name="Simone ABN" userId="da37d9cf-428e-499f-86d4-fdf95120f314" providerId="ADAL" clId="{89761B8D-801D-4979-B4D0-DC99E994FAD7}" dt="2024-10-10T18:10:39.956" v="4369" actId="47"/>
        <pc:sldMkLst>
          <pc:docMk/>
          <pc:sldMk cId="2597189360" sldId="432"/>
        </pc:sldMkLst>
      </pc:sldChg>
      <pc:sldChg chg="add">
        <pc:chgData name="Simone ABN" userId="da37d9cf-428e-499f-86d4-fdf95120f314" providerId="ADAL" clId="{89761B8D-801D-4979-B4D0-DC99E994FAD7}" dt="2024-10-16T19:24:03.335" v="4688"/>
        <pc:sldMkLst>
          <pc:docMk/>
          <pc:sldMk cId="2689521006" sldId="432"/>
        </pc:sldMkLst>
      </pc:sldChg>
      <pc:sldChg chg="add">
        <pc:chgData name="Simone ABN" userId="da37d9cf-428e-499f-86d4-fdf95120f314" providerId="ADAL" clId="{89761B8D-801D-4979-B4D0-DC99E994FAD7}" dt="2024-10-16T19:30:38.838" v="4693" actId="2890"/>
        <pc:sldMkLst>
          <pc:docMk/>
          <pc:sldMk cId="1044151686" sldId="433"/>
        </pc:sldMkLst>
      </pc:sldChg>
      <pc:sldChg chg="modSp add del mod">
        <pc:chgData name="Simone ABN" userId="da37d9cf-428e-499f-86d4-fdf95120f314" providerId="ADAL" clId="{89761B8D-801D-4979-B4D0-DC99E994FAD7}" dt="2024-10-10T18:10:39.956" v="4369" actId="47"/>
        <pc:sldMkLst>
          <pc:docMk/>
          <pc:sldMk cId="3856559984" sldId="433"/>
        </pc:sldMkLst>
      </pc:sldChg>
      <pc:sldChg chg="modSp add del mod">
        <pc:chgData name="Simone ABN" userId="da37d9cf-428e-499f-86d4-fdf95120f314" providerId="ADAL" clId="{89761B8D-801D-4979-B4D0-DC99E994FAD7}" dt="2024-10-10T18:10:39.956" v="4369" actId="47"/>
        <pc:sldMkLst>
          <pc:docMk/>
          <pc:sldMk cId="303648919" sldId="434"/>
        </pc:sldMkLst>
      </pc:sldChg>
      <pc:sldChg chg="add setBg">
        <pc:chgData name="Simone ABN" userId="da37d9cf-428e-499f-86d4-fdf95120f314" providerId="ADAL" clId="{89761B8D-801D-4979-B4D0-DC99E994FAD7}" dt="2024-10-16T19:31:04.281" v="4698"/>
        <pc:sldMkLst>
          <pc:docMk/>
          <pc:sldMk cId="1328064141" sldId="434"/>
        </pc:sldMkLst>
      </pc:sldChg>
      <pc:sldChg chg="delSp add setBg delDesignElem">
        <pc:chgData name="Simone ABN" userId="da37d9cf-428e-499f-86d4-fdf95120f314" providerId="ADAL" clId="{89761B8D-801D-4979-B4D0-DC99E994FAD7}" dt="2024-10-16T19:31:04.281" v="4698"/>
        <pc:sldMkLst>
          <pc:docMk/>
          <pc:sldMk cId="2536718620" sldId="435"/>
        </pc:sldMkLst>
      </pc:sldChg>
      <pc:sldChg chg="modSp add del mod">
        <pc:chgData name="Simone ABN" userId="da37d9cf-428e-499f-86d4-fdf95120f314" providerId="ADAL" clId="{89761B8D-801D-4979-B4D0-DC99E994FAD7}" dt="2024-10-10T18:10:39.956" v="4369" actId="47"/>
        <pc:sldMkLst>
          <pc:docMk/>
          <pc:sldMk cId="3172532730" sldId="435"/>
        </pc:sldMkLst>
      </pc:sldChg>
      <pc:sldChg chg="modSp add del mod">
        <pc:chgData name="Simone ABN" userId="da37d9cf-428e-499f-86d4-fdf95120f314" providerId="ADAL" clId="{89761B8D-801D-4979-B4D0-DC99E994FAD7}" dt="2024-10-10T18:10:39.956" v="4369" actId="47"/>
        <pc:sldMkLst>
          <pc:docMk/>
          <pc:sldMk cId="906786526" sldId="436"/>
        </pc:sldMkLst>
      </pc:sldChg>
      <pc:sldChg chg="add">
        <pc:chgData name="Simone ABN" userId="da37d9cf-428e-499f-86d4-fdf95120f314" providerId="ADAL" clId="{89761B8D-801D-4979-B4D0-DC99E994FAD7}" dt="2024-10-16T19:31:04.281" v="4698"/>
        <pc:sldMkLst>
          <pc:docMk/>
          <pc:sldMk cId="2575583279" sldId="436"/>
        </pc:sldMkLst>
      </pc:sldChg>
      <pc:sldChg chg="add">
        <pc:chgData name="Simone ABN" userId="da37d9cf-428e-499f-86d4-fdf95120f314" providerId="ADAL" clId="{89761B8D-801D-4979-B4D0-DC99E994FAD7}" dt="2024-10-16T19:31:04.281" v="4698"/>
        <pc:sldMkLst>
          <pc:docMk/>
          <pc:sldMk cId="216376731" sldId="437"/>
        </pc:sldMkLst>
      </pc:sldChg>
      <pc:sldChg chg="modSp add del mod">
        <pc:chgData name="Simone ABN" userId="da37d9cf-428e-499f-86d4-fdf95120f314" providerId="ADAL" clId="{89761B8D-801D-4979-B4D0-DC99E994FAD7}" dt="2024-10-10T18:10:39.956" v="4369" actId="47"/>
        <pc:sldMkLst>
          <pc:docMk/>
          <pc:sldMk cId="3572620369" sldId="437"/>
        </pc:sldMkLst>
      </pc:sldChg>
      <pc:sldChg chg="modSp add del mod">
        <pc:chgData name="Simone ABN" userId="da37d9cf-428e-499f-86d4-fdf95120f314" providerId="ADAL" clId="{89761B8D-801D-4979-B4D0-DC99E994FAD7}" dt="2024-10-10T18:10:39.956" v="4369" actId="47"/>
        <pc:sldMkLst>
          <pc:docMk/>
          <pc:sldMk cId="1085710499" sldId="438"/>
        </pc:sldMkLst>
      </pc:sldChg>
      <pc:sldChg chg="add">
        <pc:chgData name="Simone ABN" userId="da37d9cf-428e-499f-86d4-fdf95120f314" providerId="ADAL" clId="{89761B8D-801D-4979-B4D0-DC99E994FAD7}" dt="2024-10-16T19:31:04.281" v="4698"/>
        <pc:sldMkLst>
          <pc:docMk/>
          <pc:sldMk cId="1951731124" sldId="438"/>
        </pc:sldMkLst>
      </pc:sldChg>
      <pc:sldChg chg="delSp add setBg delDesignElem">
        <pc:chgData name="Simone ABN" userId="da37d9cf-428e-499f-86d4-fdf95120f314" providerId="ADAL" clId="{89761B8D-801D-4979-B4D0-DC99E994FAD7}" dt="2024-10-16T19:31:04.281" v="4698"/>
        <pc:sldMkLst>
          <pc:docMk/>
          <pc:sldMk cId="1875797302" sldId="439"/>
        </pc:sldMkLst>
      </pc:sldChg>
      <pc:sldChg chg="modSp add del mod">
        <pc:chgData name="Simone ABN" userId="da37d9cf-428e-499f-86d4-fdf95120f314" providerId="ADAL" clId="{89761B8D-801D-4979-B4D0-DC99E994FAD7}" dt="2024-10-10T18:10:39.956" v="4369" actId="47"/>
        <pc:sldMkLst>
          <pc:docMk/>
          <pc:sldMk cId="2406735888" sldId="439"/>
        </pc:sldMkLst>
      </pc:sldChg>
      <pc:sldChg chg="modSp add del mod">
        <pc:chgData name="Simone ABN" userId="da37d9cf-428e-499f-86d4-fdf95120f314" providerId="ADAL" clId="{89761B8D-801D-4979-B4D0-DC99E994FAD7}" dt="2024-10-10T18:10:39.956" v="4369" actId="47"/>
        <pc:sldMkLst>
          <pc:docMk/>
          <pc:sldMk cId="1773264245" sldId="440"/>
        </pc:sldMkLst>
      </pc:sldChg>
      <pc:sldChg chg="delSp add setBg delDesignElem">
        <pc:chgData name="Simone ABN" userId="da37d9cf-428e-499f-86d4-fdf95120f314" providerId="ADAL" clId="{89761B8D-801D-4979-B4D0-DC99E994FAD7}" dt="2024-10-16T19:31:04.281" v="4698"/>
        <pc:sldMkLst>
          <pc:docMk/>
          <pc:sldMk cId="1799252830" sldId="440"/>
        </pc:sldMkLst>
      </pc:sldChg>
      <pc:sldChg chg="modSp add del mod">
        <pc:chgData name="Simone ABN" userId="da37d9cf-428e-499f-86d4-fdf95120f314" providerId="ADAL" clId="{89761B8D-801D-4979-B4D0-DC99E994FAD7}" dt="2024-10-10T18:10:39.956" v="4369" actId="47"/>
        <pc:sldMkLst>
          <pc:docMk/>
          <pc:sldMk cId="2232620781" sldId="441"/>
        </pc:sldMkLst>
      </pc:sldChg>
      <pc:sldChg chg="add">
        <pc:chgData name="Simone ABN" userId="da37d9cf-428e-499f-86d4-fdf95120f314" providerId="ADAL" clId="{89761B8D-801D-4979-B4D0-DC99E994FAD7}" dt="2024-10-16T19:31:04.281" v="4698"/>
        <pc:sldMkLst>
          <pc:docMk/>
          <pc:sldMk cId="3640739474" sldId="441"/>
        </pc:sldMkLst>
      </pc:sldChg>
      <pc:sldChg chg="modSp add del mod">
        <pc:chgData name="Simone ABN" userId="da37d9cf-428e-499f-86d4-fdf95120f314" providerId="ADAL" clId="{89761B8D-801D-4979-B4D0-DC99E994FAD7}" dt="2024-10-10T18:10:39.956" v="4369" actId="47"/>
        <pc:sldMkLst>
          <pc:docMk/>
          <pc:sldMk cId="2326944411" sldId="442"/>
        </pc:sldMkLst>
      </pc:sldChg>
      <pc:sldChg chg="add">
        <pc:chgData name="Simone ABN" userId="da37d9cf-428e-499f-86d4-fdf95120f314" providerId="ADAL" clId="{89761B8D-801D-4979-B4D0-DC99E994FAD7}" dt="2024-10-16T19:31:04.281" v="4698"/>
        <pc:sldMkLst>
          <pc:docMk/>
          <pc:sldMk cId="2865269164" sldId="442"/>
        </pc:sldMkLst>
      </pc:sldChg>
      <pc:sldChg chg="add del">
        <pc:chgData name="Simone ABN" userId="da37d9cf-428e-499f-86d4-fdf95120f314" providerId="ADAL" clId="{89761B8D-801D-4979-B4D0-DC99E994FAD7}" dt="2024-10-16T19:32:02.341" v="4701" actId="47"/>
        <pc:sldMkLst>
          <pc:docMk/>
          <pc:sldMk cId="1648020053" sldId="443"/>
        </pc:sldMkLst>
      </pc:sldChg>
      <pc:sldChg chg="modSp add del mod">
        <pc:chgData name="Simone ABN" userId="da37d9cf-428e-499f-86d4-fdf95120f314" providerId="ADAL" clId="{89761B8D-801D-4979-B4D0-DC99E994FAD7}" dt="2024-10-10T18:10:39.956" v="4369" actId="47"/>
        <pc:sldMkLst>
          <pc:docMk/>
          <pc:sldMk cId="2557373379" sldId="443"/>
        </pc:sldMkLst>
      </pc:sldChg>
      <pc:sldChg chg="addSp delSp modSp add mod">
        <pc:chgData name="Simone ABN" userId="da37d9cf-428e-499f-86d4-fdf95120f314" providerId="ADAL" clId="{89761B8D-801D-4979-B4D0-DC99E994FAD7}" dt="2024-10-16T19:34:26.082" v="4720" actId="1076"/>
        <pc:sldMkLst>
          <pc:docMk/>
          <pc:sldMk cId="1205765661" sldId="444"/>
        </pc:sldMkLst>
      </pc:sldChg>
      <pc:sldChg chg="modSp add del mod">
        <pc:chgData name="Simone ABN" userId="da37d9cf-428e-499f-86d4-fdf95120f314" providerId="ADAL" clId="{89761B8D-801D-4979-B4D0-DC99E994FAD7}" dt="2024-10-10T18:10:39.956" v="4369" actId="47"/>
        <pc:sldMkLst>
          <pc:docMk/>
          <pc:sldMk cId="1983391722" sldId="444"/>
        </pc:sldMkLst>
      </pc:sldChg>
      <pc:sldChg chg="addSp delSp modSp add mod">
        <pc:chgData name="Simone ABN" userId="da37d9cf-428e-499f-86d4-fdf95120f314" providerId="ADAL" clId="{89761B8D-801D-4979-B4D0-DC99E994FAD7}" dt="2024-10-17T15:53:21.678" v="4817" actId="20577"/>
        <pc:sldMkLst>
          <pc:docMk/>
          <pc:sldMk cId="1783989197" sldId="445"/>
        </pc:sldMkLst>
      </pc:sldChg>
      <pc:sldChg chg="modSp add del mod">
        <pc:chgData name="Simone ABN" userId="da37d9cf-428e-499f-86d4-fdf95120f314" providerId="ADAL" clId="{89761B8D-801D-4979-B4D0-DC99E994FAD7}" dt="2024-10-10T18:10:39.956" v="4369" actId="47"/>
        <pc:sldMkLst>
          <pc:docMk/>
          <pc:sldMk cId="2047738052" sldId="445"/>
        </pc:sldMkLst>
      </pc:sldChg>
      <pc:sldChg chg="addSp delSp modSp add mod">
        <pc:chgData name="Simone ABN" userId="da37d9cf-428e-499f-86d4-fdf95120f314" providerId="ADAL" clId="{89761B8D-801D-4979-B4D0-DC99E994FAD7}" dt="2024-10-17T15:54:42.832" v="4841" actId="1076"/>
        <pc:sldMkLst>
          <pc:docMk/>
          <pc:sldMk cId="924741984" sldId="446"/>
        </pc:sldMkLst>
      </pc:sldChg>
      <pc:sldChg chg="modSp add del mod">
        <pc:chgData name="Simone ABN" userId="da37d9cf-428e-499f-86d4-fdf95120f314" providerId="ADAL" clId="{89761B8D-801D-4979-B4D0-DC99E994FAD7}" dt="2024-10-10T18:10:39.956" v="4369" actId="47"/>
        <pc:sldMkLst>
          <pc:docMk/>
          <pc:sldMk cId="1317516594" sldId="446"/>
        </pc:sldMkLst>
      </pc:sldChg>
      <pc:sldChg chg="addSp modSp add mod">
        <pc:chgData name="Simone ABN" userId="da37d9cf-428e-499f-86d4-fdf95120f314" providerId="ADAL" clId="{89761B8D-801D-4979-B4D0-DC99E994FAD7}" dt="2024-10-17T16:39:09.464" v="4924" actId="12"/>
        <pc:sldMkLst>
          <pc:docMk/>
          <pc:sldMk cId="469946201" sldId="447"/>
        </pc:sldMkLst>
      </pc:sldChg>
      <pc:sldChg chg="modSp add del mod">
        <pc:chgData name="Simone ABN" userId="da37d9cf-428e-499f-86d4-fdf95120f314" providerId="ADAL" clId="{89761B8D-801D-4979-B4D0-DC99E994FAD7}" dt="2024-10-10T18:10:39.956" v="4369" actId="47"/>
        <pc:sldMkLst>
          <pc:docMk/>
          <pc:sldMk cId="3974245294" sldId="447"/>
        </pc:sldMkLst>
      </pc:sldChg>
      <pc:sldChg chg="addSp modSp add mod">
        <pc:chgData name="Simone ABN" userId="da37d9cf-428e-499f-86d4-fdf95120f314" providerId="ADAL" clId="{89761B8D-801D-4979-B4D0-DC99E994FAD7}" dt="2024-10-17T16:38:37.781" v="4915" actId="12"/>
        <pc:sldMkLst>
          <pc:docMk/>
          <pc:sldMk cId="335215985" sldId="448"/>
        </pc:sldMkLst>
      </pc:sldChg>
      <pc:sldChg chg="modSp add del mod">
        <pc:chgData name="Simone ABN" userId="da37d9cf-428e-499f-86d4-fdf95120f314" providerId="ADAL" clId="{89761B8D-801D-4979-B4D0-DC99E994FAD7}" dt="2024-10-10T18:10:39.956" v="4369" actId="47"/>
        <pc:sldMkLst>
          <pc:docMk/>
          <pc:sldMk cId="1118909821" sldId="448"/>
        </pc:sldMkLst>
      </pc:sldChg>
      <pc:sldChg chg="addSp modSp add mod">
        <pc:chgData name="Simone ABN" userId="da37d9cf-428e-499f-86d4-fdf95120f314" providerId="ADAL" clId="{89761B8D-801D-4979-B4D0-DC99E994FAD7}" dt="2024-10-17T16:37:49.669" v="4908" actId="12"/>
        <pc:sldMkLst>
          <pc:docMk/>
          <pc:sldMk cId="756447957" sldId="449"/>
        </pc:sldMkLst>
      </pc:sldChg>
      <pc:sldChg chg="modSp add del mod">
        <pc:chgData name="Simone ABN" userId="da37d9cf-428e-499f-86d4-fdf95120f314" providerId="ADAL" clId="{89761B8D-801D-4979-B4D0-DC99E994FAD7}" dt="2024-10-10T18:10:39.956" v="4369" actId="47"/>
        <pc:sldMkLst>
          <pc:docMk/>
          <pc:sldMk cId="1656705751" sldId="449"/>
        </pc:sldMkLst>
      </pc:sldChg>
      <pc:sldChg chg="addSp modSp add mod">
        <pc:chgData name="Simone ABN" userId="da37d9cf-428e-499f-86d4-fdf95120f314" providerId="ADAL" clId="{89761B8D-801D-4979-B4D0-DC99E994FAD7}" dt="2024-10-17T16:37:15.678" v="4901" actId="12"/>
        <pc:sldMkLst>
          <pc:docMk/>
          <pc:sldMk cId="667170174" sldId="450"/>
        </pc:sldMkLst>
      </pc:sldChg>
      <pc:sldChg chg="modSp add del mod">
        <pc:chgData name="Simone ABN" userId="da37d9cf-428e-499f-86d4-fdf95120f314" providerId="ADAL" clId="{89761B8D-801D-4979-B4D0-DC99E994FAD7}" dt="2024-10-10T18:10:39.956" v="4369" actId="47"/>
        <pc:sldMkLst>
          <pc:docMk/>
          <pc:sldMk cId="2420824099" sldId="450"/>
        </pc:sldMkLst>
      </pc:sldChg>
      <pc:sldChg chg="addSp modSp add mod">
        <pc:chgData name="Simone ABN" userId="da37d9cf-428e-499f-86d4-fdf95120f314" providerId="ADAL" clId="{89761B8D-801D-4979-B4D0-DC99E994FAD7}" dt="2024-10-17T16:36:19.843" v="4894" actId="12"/>
        <pc:sldMkLst>
          <pc:docMk/>
          <pc:sldMk cId="516447504" sldId="451"/>
        </pc:sldMkLst>
      </pc:sldChg>
      <pc:sldChg chg="modSp add del mod">
        <pc:chgData name="Simone ABN" userId="da37d9cf-428e-499f-86d4-fdf95120f314" providerId="ADAL" clId="{89761B8D-801D-4979-B4D0-DC99E994FAD7}" dt="2024-10-10T18:10:39.956" v="4369" actId="47"/>
        <pc:sldMkLst>
          <pc:docMk/>
          <pc:sldMk cId="571700121" sldId="451"/>
        </pc:sldMkLst>
      </pc:sldChg>
      <pc:sldChg chg="addSp modSp add mod">
        <pc:chgData name="Simone ABN" userId="da37d9cf-428e-499f-86d4-fdf95120f314" providerId="ADAL" clId="{89761B8D-801D-4979-B4D0-DC99E994FAD7}" dt="2024-10-17T16:35:40.528" v="4882" actId="12"/>
        <pc:sldMkLst>
          <pc:docMk/>
          <pc:sldMk cId="1527857293" sldId="452"/>
        </pc:sldMkLst>
      </pc:sldChg>
      <pc:sldChg chg="modSp add del mod">
        <pc:chgData name="Simone ABN" userId="da37d9cf-428e-499f-86d4-fdf95120f314" providerId="ADAL" clId="{89761B8D-801D-4979-B4D0-DC99E994FAD7}" dt="2024-10-10T18:10:39.956" v="4369" actId="47"/>
        <pc:sldMkLst>
          <pc:docMk/>
          <pc:sldMk cId="2828747052" sldId="452"/>
        </pc:sldMkLst>
      </pc:sldChg>
      <pc:sldChg chg="modSp add del mod">
        <pc:chgData name="Simone ABN" userId="da37d9cf-428e-499f-86d4-fdf95120f314" providerId="ADAL" clId="{89761B8D-801D-4979-B4D0-DC99E994FAD7}" dt="2024-10-10T18:10:39.956" v="4369" actId="47"/>
        <pc:sldMkLst>
          <pc:docMk/>
          <pc:sldMk cId="1030593314" sldId="453"/>
        </pc:sldMkLst>
      </pc:sldChg>
      <pc:sldChg chg="addSp delSp modSp add mod">
        <pc:chgData name="Simone ABN" userId="da37d9cf-428e-499f-86d4-fdf95120f314" providerId="ADAL" clId="{89761B8D-801D-4979-B4D0-DC99E994FAD7}" dt="2024-10-17T16:13:24.667" v="4875" actId="12"/>
        <pc:sldMkLst>
          <pc:docMk/>
          <pc:sldMk cId="2348309486" sldId="453"/>
        </pc:sldMkLst>
      </pc:sldChg>
      <pc:sldChg chg="modSp add del mod">
        <pc:chgData name="Simone ABN" userId="da37d9cf-428e-499f-86d4-fdf95120f314" providerId="ADAL" clId="{89761B8D-801D-4979-B4D0-DC99E994FAD7}" dt="2024-10-10T18:10:39.956" v="4369" actId="47"/>
        <pc:sldMkLst>
          <pc:docMk/>
          <pc:sldMk cId="496647626" sldId="454"/>
        </pc:sldMkLst>
      </pc:sldChg>
      <pc:sldChg chg="addSp modSp add mod">
        <pc:chgData name="Simone ABN" userId="da37d9cf-428e-499f-86d4-fdf95120f314" providerId="ADAL" clId="{89761B8D-801D-4979-B4D0-DC99E994FAD7}" dt="2024-10-17T18:15:37.908" v="5461" actId="14100"/>
        <pc:sldMkLst>
          <pc:docMk/>
          <pc:sldMk cId="1459236680" sldId="454"/>
        </pc:sldMkLst>
      </pc:sldChg>
      <pc:sldChg chg="modSp add del mod">
        <pc:chgData name="Simone ABN" userId="da37d9cf-428e-499f-86d4-fdf95120f314" providerId="ADAL" clId="{89761B8D-801D-4979-B4D0-DC99E994FAD7}" dt="2024-10-10T18:10:39.956" v="4369" actId="47"/>
        <pc:sldMkLst>
          <pc:docMk/>
          <pc:sldMk cId="1128850855" sldId="455"/>
        </pc:sldMkLst>
      </pc:sldChg>
      <pc:sldChg chg="addSp modSp add mod">
        <pc:chgData name="Simone ABN" userId="da37d9cf-428e-499f-86d4-fdf95120f314" providerId="ADAL" clId="{89761B8D-801D-4979-B4D0-DC99E994FAD7}" dt="2024-10-17T15:55:48.806" v="4844" actId="1076"/>
        <pc:sldMkLst>
          <pc:docMk/>
          <pc:sldMk cId="2634880889" sldId="455"/>
        </pc:sldMkLst>
      </pc:sldChg>
      <pc:sldChg chg="addSp modSp add mod">
        <pc:chgData name="Simone ABN" userId="da37d9cf-428e-499f-86d4-fdf95120f314" providerId="ADAL" clId="{89761B8D-801D-4979-B4D0-DC99E994FAD7}" dt="2024-10-17T16:03:46.391" v="4865" actId="12"/>
        <pc:sldMkLst>
          <pc:docMk/>
          <pc:sldMk cId="1199864323" sldId="456"/>
        </pc:sldMkLst>
      </pc:sldChg>
      <pc:sldChg chg="modSp add del mod">
        <pc:chgData name="Simone ABN" userId="da37d9cf-428e-499f-86d4-fdf95120f314" providerId="ADAL" clId="{89761B8D-801D-4979-B4D0-DC99E994FAD7}" dt="2024-10-10T18:10:39.956" v="4369" actId="47"/>
        <pc:sldMkLst>
          <pc:docMk/>
          <pc:sldMk cId="4186771222" sldId="456"/>
        </pc:sldMkLst>
      </pc:sldChg>
      <pc:sldChg chg="addSp modSp add mod">
        <pc:chgData name="Simone ABN" userId="da37d9cf-428e-499f-86d4-fdf95120f314" providerId="ADAL" clId="{89761B8D-801D-4979-B4D0-DC99E994FAD7}" dt="2024-10-17T16:40:19.152" v="4941" actId="12"/>
        <pc:sldMkLst>
          <pc:docMk/>
          <pc:sldMk cId="2230041486" sldId="457"/>
        </pc:sldMkLst>
      </pc:sldChg>
      <pc:sldChg chg="modSp add del mod">
        <pc:chgData name="Simone ABN" userId="da37d9cf-428e-499f-86d4-fdf95120f314" providerId="ADAL" clId="{89761B8D-801D-4979-B4D0-DC99E994FAD7}" dt="2024-10-10T18:10:39.956" v="4369" actId="47"/>
        <pc:sldMkLst>
          <pc:docMk/>
          <pc:sldMk cId="4255105072" sldId="457"/>
        </pc:sldMkLst>
      </pc:sldChg>
      <pc:sldChg chg="modSp add del mod ord">
        <pc:chgData name="Simone ABN" userId="da37d9cf-428e-499f-86d4-fdf95120f314" providerId="ADAL" clId="{89761B8D-801D-4979-B4D0-DC99E994FAD7}" dt="2024-10-10T18:10:39.956" v="4369" actId="47"/>
        <pc:sldMkLst>
          <pc:docMk/>
          <pc:sldMk cId="807727317" sldId="458"/>
        </pc:sldMkLst>
      </pc:sldChg>
      <pc:sldChg chg="addSp modSp add mod">
        <pc:chgData name="Simone ABN" userId="da37d9cf-428e-499f-86d4-fdf95120f314" providerId="ADAL" clId="{89761B8D-801D-4979-B4D0-DC99E994FAD7}" dt="2024-10-17T16:39:41.520" v="4931" actId="12"/>
        <pc:sldMkLst>
          <pc:docMk/>
          <pc:sldMk cId="1250935570" sldId="458"/>
        </pc:sldMkLst>
      </pc:sldChg>
      <pc:sldChg chg="addSp modSp add mod">
        <pc:chgData name="Simone ABN" userId="da37d9cf-428e-499f-86d4-fdf95120f314" providerId="ADAL" clId="{89761B8D-801D-4979-B4D0-DC99E994FAD7}" dt="2024-10-17T16:44:21.931" v="4960" actId="12"/>
        <pc:sldMkLst>
          <pc:docMk/>
          <pc:sldMk cId="3036097855" sldId="459"/>
        </pc:sldMkLst>
      </pc:sldChg>
      <pc:sldChg chg="add del">
        <pc:chgData name="Simone ABN" userId="da37d9cf-428e-499f-86d4-fdf95120f314" providerId="ADAL" clId="{89761B8D-801D-4979-B4D0-DC99E994FAD7}" dt="2024-10-10T18:10:39.956" v="4369" actId="47"/>
        <pc:sldMkLst>
          <pc:docMk/>
          <pc:sldMk cId="3928313701" sldId="459"/>
        </pc:sldMkLst>
      </pc:sldChg>
      <pc:sldChg chg="addSp delSp modSp add mod">
        <pc:chgData name="Simone ABN" userId="da37d9cf-428e-499f-86d4-fdf95120f314" providerId="ADAL" clId="{89761B8D-801D-4979-B4D0-DC99E994FAD7}" dt="2024-10-17T16:41:15.382" v="4952" actId="12"/>
        <pc:sldMkLst>
          <pc:docMk/>
          <pc:sldMk cId="1203836849" sldId="460"/>
        </pc:sldMkLst>
      </pc:sldChg>
      <pc:sldChg chg="modSp add del mod ord">
        <pc:chgData name="Simone ABN" userId="da37d9cf-428e-499f-86d4-fdf95120f314" providerId="ADAL" clId="{89761B8D-801D-4979-B4D0-DC99E994FAD7}" dt="2024-10-10T18:10:39.956" v="4369" actId="47"/>
        <pc:sldMkLst>
          <pc:docMk/>
          <pc:sldMk cId="3883898153" sldId="460"/>
        </pc:sldMkLst>
      </pc:sldChg>
      <pc:sldChg chg="addSp modSp add mod">
        <pc:chgData name="Simone ABN" userId="da37d9cf-428e-499f-86d4-fdf95120f314" providerId="ADAL" clId="{89761B8D-801D-4979-B4D0-DC99E994FAD7}" dt="2024-10-17T16:45:46.585" v="4971" actId="14100"/>
        <pc:sldMkLst>
          <pc:docMk/>
          <pc:sldMk cId="555780412" sldId="461"/>
        </pc:sldMkLst>
      </pc:sldChg>
      <pc:sldChg chg="modSp add del mod">
        <pc:chgData name="Simone ABN" userId="da37d9cf-428e-499f-86d4-fdf95120f314" providerId="ADAL" clId="{89761B8D-801D-4979-B4D0-DC99E994FAD7}" dt="2024-10-10T18:10:39.956" v="4369" actId="47"/>
        <pc:sldMkLst>
          <pc:docMk/>
          <pc:sldMk cId="1984657349" sldId="461"/>
        </pc:sldMkLst>
      </pc:sldChg>
      <pc:sldChg chg="addSp modSp add mod">
        <pc:chgData name="Simone ABN" userId="da37d9cf-428e-499f-86d4-fdf95120f314" providerId="ADAL" clId="{89761B8D-801D-4979-B4D0-DC99E994FAD7}" dt="2024-10-17T17:44:28.718" v="4991" actId="14100"/>
        <pc:sldMkLst>
          <pc:docMk/>
          <pc:sldMk cId="170626390" sldId="462"/>
        </pc:sldMkLst>
      </pc:sldChg>
      <pc:sldChg chg="modSp add del mod">
        <pc:chgData name="Simone ABN" userId="da37d9cf-428e-499f-86d4-fdf95120f314" providerId="ADAL" clId="{89761B8D-801D-4979-B4D0-DC99E994FAD7}" dt="2024-10-10T18:10:39.956" v="4369" actId="47"/>
        <pc:sldMkLst>
          <pc:docMk/>
          <pc:sldMk cId="231080078" sldId="462"/>
        </pc:sldMkLst>
      </pc:sldChg>
      <pc:sldChg chg="addSp modSp add mod ord">
        <pc:chgData name="Simone ABN" userId="da37d9cf-428e-499f-86d4-fdf95120f314" providerId="ADAL" clId="{89761B8D-801D-4979-B4D0-DC99E994FAD7}" dt="2024-10-17T16:46:25.250" v="4981"/>
        <pc:sldMkLst>
          <pc:docMk/>
          <pc:sldMk cId="1470229076" sldId="463"/>
        </pc:sldMkLst>
      </pc:sldChg>
      <pc:sldChg chg="modSp add del mod">
        <pc:chgData name="Simone ABN" userId="da37d9cf-428e-499f-86d4-fdf95120f314" providerId="ADAL" clId="{89761B8D-801D-4979-B4D0-DC99E994FAD7}" dt="2024-10-10T18:10:39.956" v="4369" actId="47"/>
        <pc:sldMkLst>
          <pc:docMk/>
          <pc:sldMk cId="2413677130" sldId="463"/>
        </pc:sldMkLst>
      </pc:sldChg>
      <pc:sldChg chg="modSp add del mod">
        <pc:chgData name="Simone ABN" userId="da37d9cf-428e-499f-86d4-fdf95120f314" providerId="ADAL" clId="{89761B8D-801D-4979-B4D0-DC99E994FAD7}" dt="2024-10-10T18:10:39.956" v="4369" actId="47"/>
        <pc:sldMkLst>
          <pc:docMk/>
          <pc:sldMk cId="494852552" sldId="464"/>
        </pc:sldMkLst>
      </pc:sldChg>
      <pc:sldChg chg="addSp modSp add mod">
        <pc:chgData name="Simone ABN" userId="da37d9cf-428e-499f-86d4-fdf95120f314" providerId="ADAL" clId="{89761B8D-801D-4979-B4D0-DC99E994FAD7}" dt="2024-10-17T17:55:27.823" v="5105" actId="14100"/>
        <pc:sldMkLst>
          <pc:docMk/>
          <pc:sldMk cId="934956627" sldId="464"/>
        </pc:sldMkLst>
      </pc:sldChg>
      <pc:sldChg chg="modSp add del mod">
        <pc:chgData name="Simone ABN" userId="da37d9cf-428e-499f-86d4-fdf95120f314" providerId="ADAL" clId="{89761B8D-801D-4979-B4D0-DC99E994FAD7}" dt="2024-10-10T18:10:39.956" v="4369" actId="47"/>
        <pc:sldMkLst>
          <pc:docMk/>
          <pc:sldMk cId="589629187" sldId="465"/>
        </pc:sldMkLst>
      </pc:sldChg>
      <pc:sldChg chg="addSp modSp add mod">
        <pc:chgData name="Simone ABN" userId="da37d9cf-428e-499f-86d4-fdf95120f314" providerId="ADAL" clId="{89761B8D-801D-4979-B4D0-DC99E994FAD7}" dt="2024-10-17T17:51:12.138" v="5070" actId="1076"/>
        <pc:sldMkLst>
          <pc:docMk/>
          <pc:sldMk cId="4234264789" sldId="465"/>
        </pc:sldMkLst>
      </pc:sldChg>
      <pc:sldChg chg="addSp modSp add mod">
        <pc:chgData name="Simone ABN" userId="da37d9cf-428e-499f-86d4-fdf95120f314" providerId="ADAL" clId="{89761B8D-801D-4979-B4D0-DC99E994FAD7}" dt="2024-10-17T17:55:32.850" v="5106" actId="14100"/>
        <pc:sldMkLst>
          <pc:docMk/>
          <pc:sldMk cId="724614107" sldId="466"/>
        </pc:sldMkLst>
      </pc:sldChg>
      <pc:sldChg chg="modSp add del mod">
        <pc:chgData name="Simone ABN" userId="da37d9cf-428e-499f-86d4-fdf95120f314" providerId="ADAL" clId="{89761B8D-801D-4979-B4D0-DC99E994FAD7}" dt="2024-10-10T18:10:39.956" v="4369" actId="47"/>
        <pc:sldMkLst>
          <pc:docMk/>
          <pc:sldMk cId="3232159295" sldId="466"/>
        </pc:sldMkLst>
      </pc:sldChg>
      <pc:sldChg chg="modSp add del mod">
        <pc:chgData name="Simone ABN" userId="da37d9cf-428e-499f-86d4-fdf95120f314" providerId="ADAL" clId="{89761B8D-801D-4979-B4D0-DC99E994FAD7}" dt="2024-10-10T18:10:39.956" v="4369" actId="47"/>
        <pc:sldMkLst>
          <pc:docMk/>
          <pc:sldMk cId="1993583429" sldId="467"/>
        </pc:sldMkLst>
      </pc:sldChg>
      <pc:sldChg chg="addSp modSp add mod">
        <pc:chgData name="Simone ABN" userId="da37d9cf-428e-499f-86d4-fdf95120f314" providerId="ADAL" clId="{89761B8D-801D-4979-B4D0-DC99E994FAD7}" dt="2024-10-17T17:55:40.151" v="5108" actId="14100"/>
        <pc:sldMkLst>
          <pc:docMk/>
          <pc:sldMk cId="3372609356" sldId="467"/>
        </pc:sldMkLst>
      </pc:sldChg>
      <pc:sldChg chg="modSp add del mod">
        <pc:chgData name="Simone ABN" userId="da37d9cf-428e-499f-86d4-fdf95120f314" providerId="ADAL" clId="{89761B8D-801D-4979-B4D0-DC99E994FAD7}" dt="2024-10-10T18:10:39.956" v="4369" actId="47"/>
        <pc:sldMkLst>
          <pc:docMk/>
          <pc:sldMk cId="126926623" sldId="468"/>
        </pc:sldMkLst>
      </pc:sldChg>
      <pc:sldChg chg="addSp modSp add mod">
        <pc:chgData name="Simone ABN" userId="da37d9cf-428e-499f-86d4-fdf95120f314" providerId="ADAL" clId="{89761B8D-801D-4979-B4D0-DC99E994FAD7}" dt="2024-10-17T17:55:45.565" v="5109" actId="14100"/>
        <pc:sldMkLst>
          <pc:docMk/>
          <pc:sldMk cId="1162423940" sldId="468"/>
        </pc:sldMkLst>
      </pc:sldChg>
      <pc:sldChg chg="modSp add del mod">
        <pc:chgData name="Simone ABN" userId="da37d9cf-428e-499f-86d4-fdf95120f314" providerId="ADAL" clId="{89761B8D-801D-4979-B4D0-DC99E994FAD7}" dt="2024-10-10T18:10:39.956" v="4369" actId="47"/>
        <pc:sldMkLst>
          <pc:docMk/>
          <pc:sldMk cId="1157314642" sldId="469"/>
        </pc:sldMkLst>
      </pc:sldChg>
      <pc:sldChg chg="addSp modSp add mod">
        <pc:chgData name="Simone ABN" userId="da37d9cf-428e-499f-86d4-fdf95120f314" providerId="ADAL" clId="{89761B8D-801D-4979-B4D0-DC99E994FAD7}" dt="2024-10-17T17:55:22.461" v="5104" actId="12"/>
        <pc:sldMkLst>
          <pc:docMk/>
          <pc:sldMk cId="3781193747" sldId="469"/>
        </pc:sldMkLst>
      </pc:sldChg>
      <pc:sldChg chg="modSp add del mod">
        <pc:chgData name="Simone ABN" userId="da37d9cf-428e-499f-86d4-fdf95120f314" providerId="ADAL" clId="{89761B8D-801D-4979-B4D0-DC99E994FAD7}" dt="2024-10-10T18:10:39.956" v="4369" actId="47"/>
        <pc:sldMkLst>
          <pc:docMk/>
          <pc:sldMk cId="1705009733" sldId="470"/>
        </pc:sldMkLst>
      </pc:sldChg>
      <pc:sldChg chg="add del">
        <pc:chgData name="Simone ABN" userId="da37d9cf-428e-499f-86d4-fdf95120f314" providerId="ADAL" clId="{89761B8D-801D-4979-B4D0-DC99E994FAD7}" dt="2024-10-17T17:55:51.331" v="5110" actId="2696"/>
        <pc:sldMkLst>
          <pc:docMk/>
          <pc:sldMk cId="2219154427" sldId="470"/>
        </pc:sldMkLst>
      </pc:sldChg>
      <pc:sldChg chg="addSp delSp modSp add mod ord">
        <pc:chgData name="Simone ABN" userId="da37d9cf-428e-499f-86d4-fdf95120f314" providerId="ADAL" clId="{89761B8D-801D-4979-B4D0-DC99E994FAD7}" dt="2024-10-17T19:34:03.093" v="5514" actId="22"/>
        <pc:sldMkLst>
          <pc:docMk/>
          <pc:sldMk cId="3525855515" sldId="470"/>
        </pc:sldMkLst>
      </pc:sldChg>
      <pc:sldChg chg="modSp add del mod">
        <pc:chgData name="Simone ABN" userId="da37d9cf-428e-499f-86d4-fdf95120f314" providerId="ADAL" clId="{89761B8D-801D-4979-B4D0-DC99E994FAD7}" dt="2024-10-10T18:10:39.956" v="4369" actId="47"/>
        <pc:sldMkLst>
          <pc:docMk/>
          <pc:sldMk cId="2199108528" sldId="471"/>
        </pc:sldMkLst>
      </pc:sldChg>
      <pc:sldChg chg="addSp modSp add mod ord">
        <pc:chgData name="Simone ABN" userId="da37d9cf-428e-499f-86d4-fdf95120f314" providerId="ADAL" clId="{89761B8D-801D-4979-B4D0-DC99E994FAD7}" dt="2024-10-17T19:35:38.685" v="5521" actId="1076"/>
        <pc:sldMkLst>
          <pc:docMk/>
          <pc:sldMk cId="2813112333" sldId="471"/>
        </pc:sldMkLst>
      </pc:sldChg>
      <pc:sldChg chg="addSp add mod">
        <pc:chgData name="Simone ABN" userId="da37d9cf-428e-499f-86d4-fdf95120f314" providerId="ADAL" clId="{89761B8D-801D-4979-B4D0-DC99E994FAD7}" dt="2024-10-17T19:35:02.107" v="5516" actId="22"/>
        <pc:sldMkLst>
          <pc:docMk/>
          <pc:sldMk cId="1543922654" sldId="472"/>
        </pc:sldMkLst>
      </pc:sldChg>
      <pc:sldChg chg="modSp add del mod ord">
        <pc:chgData name="Simone ABN" userId="da37d9cf-428e-499f-86d4-fdf95120f314" providerId="ADAL" clId="{89761B8D-801D-4979-B4D0-DC99E994FAD7}" dt="2024-10-10T18:10:39.956" v="4369" actId="47"/>
        <pc:sldMkLst>
          <pc:docMk/>
          <pc:sldMk cId="4086489662" sldId="472"/>
        </pc:sldMkLst>
      </pc:sldChg>
      <pc:sldChg chg="modSp add del mod">
        <pc:chgData name="Simone ABN" userId="da37d9cf-428e-499f-86d4-fdf95120f314" providerId="ADAL" clId="{89761B8D-801D-4979-B4D0-DC99E994FAD7}" dt="2024-10-10T18:10:39.956" v="4369" actId="47"/>
        <pc:sldMkLst>
          <pc:docMk/>
          <pc:sldMk cId="3024247666" sldId="473"/>
        </pc:sldMkLst>
      </pc:sldChg>
      <pc:sldChg chg="addSp delSp modSp add mod">
        <pc:chgData name="Simone ABN" userId="da37d9cf-428e-499f-86d4-fdf95120f314" providerId="ADAL" clId="{89761B8D-801D-4979-B4D0-DC99E994FAD7}" dt="2024-10-17T19:36:32.180" v="5528" actId="14100"/>
        <pc:sldMkLst>
          <pc:docMk/>
          <pc:sldMk cId="3387587894" sldId="473"/>
        </pc:sldMkLst>
      </pc:sldChg>
      <pc:sldChg chg="modSp add del mod">
        <pc:chgData name="Simone ABN" userId="da37d9cf-428e-499f-86d4-fdf95120f314" providerId="ADAL" clId="{89761B8D-801D-4979-B4D0-DC99E994FAD7}" dt="2024-10-10T18:10:39.956" v="4369" actId="47"/>
        <pc:sldMkLst>
          <pc:docMk/>
          <pc:sldMk cId="4172298369" sldId="474"/>
        </pc:sldMkLst>
      </pc:sldChg>
      <pc:sldChg chg="modSp add del mod">
        <pc:chgData name="Simone ABN" userId="da37d9cf-428e-499f-86d4-fdf95120f314" providerId="ADAL" clId="{89761B8D-801D-4979-B4D0-DC99E994FAD7}" dt="2024-10-10T18:10:39.956" v="4369" actId="47"/>
        <pc:sldMkLst>
          <pc:docMk/>
          <pc:sldMk cId="2281883012" sldId="475"/>
        </pc:sldMkLst>
      </pc:sldChg>
      <pc:sldChg chg="modSp add del mod">
        <pc:chgData name="Simone ABN" userId="da37d9cf-428e-499f-86d4-fdf95120f314" providerId="ADAL" clId="{89761B8D-801D-4979-B4D0-DC99E994FAD7}" dt="2024-10-10T18:10:39.956" v="4369" actId="47"/>
        <pc:sldMkLst>
          <pc:docMk/>
          <pc:sldMk cId="4034412351" sldId="476"/>
        </pc:sldMkLst>
      </pc:sldChg>
      <pc:sldChg chg="modSp add del mod">
        <pc:chgData name="Simone ABN" userId="da37d9cf-428e-499f-86d4-fdf95120f314" providerId="ADAL" clId="{89761B8D-801D-4979-B4D0-DC99E994FAD7}" dt="2024-10-10T18:10:39.956" v="4369" actId="47"/>
        <pc:sldMkLst>
          <pc:docMk/>
          <pc:sldMk cId="1553993101" sldId="477"/>
        </pc:sldMkLst>
      </pc:sldChg>
      <pc:sldChg chg="modSp add del mod">
        <pc:chgData name="Simone ABN" userId="da37d9cf-428e-499f-86d4-fdf95120f314" providerId="ADAL" clId="{89761B8D-801D-4979-B4D0-DC99E994FAD7}" dt="2024-10-10T18:10:39.956" v="4369" actId="47"/>
        <pc:sldMkLst>
          <pc:docMk/>
          <pc:sldMk cId="4022246361" sldId="478"/>
        </pc:sldMkLst>
      </pc:sldChg>
      <pc:sldChg chg="modSp add del mod">
        <pc:chgData name="Simone ABN" userId="da37d9cf-428e-499f-86d4-fdf95120f314" providerId="ADAL" clId="{89761B8D-801D-4979-B4D0-DC99E994FAD7}" dt="2024-10-10T18:10:39.956" v="4369" actId="47"/>
        <pc:sldMkLst>
          <pc:docMk/>
          <pc:sldMk cId="1817471984" sldId="479"/>
        </pc:sldMkLst>
      </pc:sldChg>
      <pc:sldChg chg="modSp add del mod">
        <pc:chgData name="Simone ABN" userId="da37d9cf-428e-499f-86d4-fdf95120f314" providerId="ADAL" clId="{89761B8D-801D-4979-B4D0-DC99E994FAD7}" dt="2024-10-10T18:10:39.956" v="4369" actId="47"/>
        <pc:sldMkLst>
          <pc:docMk/>
          <pc:sldMk cId="571738427" sldId="480"/>
        </pc:sldMkLst>
      </pc:sldChg>
      <pc:sldChg chg="modSp add del mod">
        <pc:chgData name="Simone ABN" userId="da37d9cf-428e-499f-86d4-fdf95120f314" providerId="ADAL" clId="{89761B8D-801D-4979-B4D0-DC99E994FAD7}" dt="2024-10-10T18:10:39.956" v="4369" actId="47"/>
        <pc:sldMkLst>
          <pc:docMk/>
          <pc:sldMk cId="2550574640" sldId="481"/>
        </pc:sldMkLst>
      </pc:sldChg>
      <pc:sldChg chg="modSp add del mod">
        <pc:chgData name="Simone ABN" userId="da37d9cf-428e-499f-86d4-fdf95120f314" providerId="ADAL" clId="{89761B8D-801D-4979-B4D0-DC99E994FAD7}" dt="2024-10-10T18:10:39.956" v="4369" actId="47"/>
        <pc:sldMkLst>
          <pc:docMk/>
          <pc:sldMk cId="3293631867" sldId="482"/>
        </pc:sldMkLst>
      </pc:sldChg>
      <pc:sldChg chg="modSp add del mod">
        <pc:chgData name="Simone ABN" userId="da37d9cf-428e-499f-86d4-fdf95120f314" providerId="ADAL" clId="{89761B8D-801D-4979-B4D0-DC99E994FAD7}" dt="2024-10-10T18:10:39.956" v="4369" actId="47"/>
        <pc:sldMkLst>
          <pc:docMk/>
          <pc:sldMk cId="3075081950" sldId="483"/>
        </pc:sldMkLst>
      </pc:sldChg>
      <pc:sldChg chg="modSp add del mod">
        <pc:chgData name="Simone ABN" userId="da37d9cf-428e-499f-86d4-fdf95120f314" providerId="ADAL" clId="{89761B8D-801D-4979-B4D0-DC99E994FAD7}" dt="2024-10-10T18:10:39.956" v="4369" actId="47"/>
        <pc:sldMkLst>
          <pc:docMk/>
          <pc:sldMk cId="381807325" sldId="484"/>
        </pc:sldMkLst>
      </pc:sldChg>
      <pc:sldChg chg="modSp add del mod">
        <pc:chgData name="Simone ABN" userId="da37d9cf-428e-499f-86d4-fdf95120f314" providerId="ADAL" clId="{89761B8D-801D-4979-B4D0-DC99E994FAD7}" dt="2024-10-10T18:10:39.956" v="4369" actId="47"/>
        <pc:sldMkLst>
          <pc:docMk/>
          <pc:sldMk cId="439706363" sldId="485"/>
        </pc:sldMkLst>
      </pc:sldChg>
      <pc:sldChg chg="modSp add del mod">
        <pc:chgData name="Simone ABN" userId="da37d9cf-428e-499f-86d4-fdf95120f314" providerId="ADAL" clId="{89761B8D-801D-4979-B4D0-DC99E994FAD7}" dt="2024-10-10T18:10:39.956" v="4369" actId="47"/>
        <pc:sldMkLst>
          <pc:docMk/>
          <pc:sldMk cId="715604861" sldId="486"/>
        </pc:sldMkLst>
      </pc:sldChg>
      <pc:sldChg chg="modSp add del mod">
        <pc:chgData name="Simone ABN" userId="da37d9cf-428e-499f-86d4-fdf95120f314" providerId="ADAL" clId="{89761B8D-801D-4979-B4D0-DC99E994FAD7}" dt="2024-10-10T18:10:39.956" v="4369" actId="47"/>
        <pc:sldMkLst>
          <pc:docMk/>
          <pc:sldMk cId="3844872808" sldId="487"/>
        </pc:sldMkLst>
      </pc:sldChg>
      <pc:sldChg chg="modSp add del mod">
        <pc:chgData name="Simone ABN" userId="da37d9cf-428e-499f-86d4-fdf95120f314" providerId="ADAL" clId="{89761B8D-801D-4979-B4D0-DC99E994FAD7}" dt="2024-10-10T18:10:39.956" v="4369" actId="47"/>
        <pc:sldMkLst>
          <pc:docMk/>
          <pc:sldMk cId="98826779" sldId="488"/>
        </pc:sldMkLst>
      </pc:sldChg>
      <pc:sldChg chg="modSp add del mod">
        <pc:chgData name="Simone ABN" userId="da37d9cf-428e-499f-86d4-fdf95120f314" providerId="ADAL" clId="{89761B8D-801D-4979-B4D0-DC99E994FAD7}" dt="2024-10-10T18:10:39.956" v="4369" actId="47"/>
        <pc:sldMkLst>
          <pc:docMk/>
          <pc:sldMk cId="229795183" sldId="489"/>
        </pc:sldMkLst>
      </pc:sldChg>
      <pc:sldChg chg="add del">
        <pc:chgData name="Simone ABN" userId="da37d9cf-428e-499f-86d4-fdf95120f314" providerId="ADAL" clId="{89761B8D-801D-4979-B4D0-DC99E994FAD7}" dt="2024-10-10T18:10:39.956" v="4369" actId="47"/>
        <pc:sldMkLst>
          <pc:docMk/>
          <pc:sldMk cId="1156430434" sldId="490"/>
        </pc:sldMkLst>
      </pc:sldChg>
      <pc:sldMasterChg chg="delSldLayout">
        <pc:chgData name="Simone ABN" userId="da37d9cf-428e-499f-86d4-fdf95120f314" providerId="ADAL" clId="{89761B8D-801D-4979-B4D0-DC99E994FAD7}" dt="2024-10-11T15:24:23.599" v="4418" actId="47"/>
        <pc:sldMasterMkLst>
          <pc:docMk/>
          <pc:sldMasterMk cId="2221178296" sldId="2147483648"/>
        </pc:sldMasterMkLst>
        <pc:sldLayoutChg chg="del">
          <pc:chgData name="Simone ABN" userId="da37d9cf-428e-499f-86d4-fdf95120f314" providerId="ADAL" clId="{89761B8D-801D-4979-B4D0-DC99E994FAD7}" dt="2024-10-11T15:24:23.599" v="4418" actId="47"/>
          <pc:sldLayoutMkLst>
            <pc:docMk/>
            <pc:sldMasterMk cId="2221178296" sldId="2147483648"/>
            <pc:sldLayoutMk cId="704111205" sldId="2147483660"/>
          </pc:sldLayoutMkLst>
        </pc:sldLayoutChg>
        <pc:sldLayoutChg chg="del">
          <pc:chgData name="Simone ABN" userId="da37d9cf-428e-499f-86d4-fdf95120f314" providerId="ADAL" clId="{89761B8D-801D-4979-B4D0-DC99E994FAD7}" dt="2024-10-04T18:34:24.524" v="867" actId="2696"/>
          <pc:sldLayoutMkLst>
            <pc:docMk/>
            <pc:sldMasterMk cId="2221178296" sldId="2147483648"/>
            <pc:sldLayoutMk cId="2378319608" sldId="214748366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bneuro.sharepoint.com/sites/abn/Simone/HOME%20OFFICE%20-%20SIMONE/CONGRESSO%20-%20XV%20CPN%202025%20-%2004.06%20A%2007.06%20-%20Santos/AGO%202025/GR&#193;FICO%20MEMBROS%20POR%20ANO%20E%20POR%20CATEGORI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bneuro.sharepoint.com/sites/abn/Simone/HOME%20OFFICE%20-%20SIMONE/CONGRESSO%202024%20-%20Campinas_SP/BOLETIM%202024/geral/GR&#193;FICO%20MEMBROS%20POR%20ANO%20E%20POR%20CATEGORI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abneuro.sharepoint.com/sites/abn/Simone/HOME%20OFFICE%20-%20SIMONE/CONGRESSO%20-%20XV%20CPN%202025%20-%2004.06%20A%2007.06%20-%20Santos/AGO%202025/GR&#193;FICO%20MEMBROS%20POR%20ANO%20E%20POR%20CATEGORIA.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Dep. Eventos</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1-8F4F-46CF-85F7-5060F6D1C9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4F-46CF-85F7-5060F6D1C9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F4F-46CF-85F7-5060F6D1C9C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4F-46CF-85F7-5060F6D1C9C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F4F-46CF-85F7-5060F6D1C9C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F4F-46CF-85F7-5060F6D1C9C8}"/>
              </c:ext>
            </c:extLst>
          </c:dPt>
          <c:cat>
            <c:strRef>
              <c:f>Planilha1!$A$2:$A$7</c:f>
              <c:strCache>
                <c:ptCount val="6"/>
                <c:pt idx="0">
                  <c:v>Org. Terceiros</c:v>
                </c:pt>
                <c:pt idx="1">
                  <c:v>Org. ABN</c:v>
                </c:pt>
                <c:pt idx="2">
                  <c:v>Apoio ABN</c:v>
                </c:pt>
                <c:pt idx="3">
                  <c:v>ABN Labs</c:v>
                </c:pt>
                <c:pt idx="4">
                  <c:v>Consensos</c:v>
                </c:pt>
                <c:pt idx="5">
                  <c:v>Livros</c:v>
                </c:pt>
              </c:strCache>
            </c:strRef>
          </c:cat>
          <c:val>
            <c:numRef>
              <c:f>Planilha1!$B$2:$B$7</c:f>
              <c:numCache>
                <c:formatCode>General</c:formatCode>
                <c:ptCount val="6"/>
                <c:pt idx="0">
                  <c:v>6</c:v>
                </c:pt>
                <c:pt idx="1">
                  <c:v>14</c:v>
                </c:pt>
                <c:pt idx="2">
                  <c:v>10</c:v>
                </c:pt>
                <c:pt idx="3">
                  <c:v>30</c:v>
                </c:pt>
                <c:pt idx="4">
                  <c:v>5</c:v>
                </c:pt>
                <c:pt idx="5">
                  <c:v>1</c:v>
                </c:pt>
              </c:numCache>
            </c:numRef>
          </c:val>
          <c:extLst>
            <c:ext xmlns:c16="http://schemas.microsoft.com/office/drawing/2014/chart" uri="{C3380CC4-5D6E-409C-BE32-E72D297353CC}">
              <c16:uniqueId val="{0000000C-8F4F-46CF-85F7-5060F6D1C9C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07456B"/>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07456B"/>
          </a:solidFill>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Webinars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16D-4A4D-91B8-1D9512EB01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16D-4A4D-91B8-1D9512EB017F}"/>
              </c:ext>
            </c:extLst>
          </c:dPt>
          <c:cat>
            <c:strRef>
              <c:f>Planilha1!$A$2:$A$3</c:f>
              <c:strCache>
                <c:ptCount val="2"/>
                <c:pt idx="0">
                  <c:v>Discussões de Casos</c:v>
                </c:pt>
                <c:pt idx="1">
                  <c:v>ABN Lab</c:v>
                </c:pt>
              </c:strCache>
            </c:strRef>
          </c:cat>
          <c:val>
            <c:numRef>
              <c:f>Planilha1!$B$2:$B$3</c:f>
              <c:numCache>
                <c:formatCode>General</c:formatCode>
                <c:ptCount val="2"/>
                <c:pt idx="0">
                  <c:v>2</c:v>
                </c:pt>
                <c:pt idx="1">
                  <c:v>28</c:v>
                </c:pt>
              </c:numCache>
            </c:numRef>
          </c:val>
          <c:extLst>
            <c:ext xmlns:c16="http://schemas.microsoft.com/office/drawing/2014/chart" uri="{C3380CC4-5D6E-409C-BE32-E72D297353CC}">
              <c16:uniqueId val="{00000006-F16D-4A4D-91B8-1D9512EB017F}"/>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'Por ano'!$G$2:$N$2</c:f>
              <c:numCache>
                <c:formatCode>General</c:formatCode>
                <c:ptCount val="8"/>
                <c:pt idx="0">
                  <c:v>2018</c:v>
                </c:pt>
                <c:pt idx="1">
                  <c:v>2019</c:v>
                </c:pt>
                <c:pt idx="2">
                  <c:v>2020</c:v>
                </c:pt>
                <c:pt idx="3">
                  <c:v>2021</c:v>
                </c:pt>
                <c:pt idx="4">
                  <c:v>2022</c:v>
                </c:pt>
                <c:pt idx="5">
                  <c:v>2023</c:v>
                </c:pt>
                <c:pt idx="6">
                  <c:v>2024</c:v>
                </c:pt>
                <c:pt idx="7">
                  <c:v>2025</c:v>
                </c:pt>
              </c:numCache>
            </c:numRef>
          </c:cat>
          <c:val>
            <c:numRef>
              <c:f>'Por ano'!$G$3:$N$3</c:f>
              <c:numCache>
                <c:formatCode>General</c:formatCode>
                <c:ptCount val="8"/>
                <c:pt idx="0">
                  <c:v>4435</c:v>
                </c:pt>
                <c:pt idx="1">
                  <c:v>4689</c:v>
                </c:pt>
                <c:pt idx="2">
                  <c:v>4922</c:v>
                </c:pt>
                <c:pt idx="3">
                  <c:v>5072</c:v>
                </c:pt>
                <c:pt idx="4">
                  <c:v>5153</c:v>
                </c:pt>
                <c:pt idx="5">
                  <c:v>5580</c:v>
                </c:pt>
                <c:pt idx="6">
                  <c:v>6348</c:v>
                </c:pt>
                <c:pt idx="7">
                  <c:v>6918</c:v>
                </c:pt>
              </c:numCache>
            </c:numRef>
          </c:val>
          <c:extLst>
            <c:ext xmlns:c16="http://schemas.microsoft.com/office/drawing/2014/chart" uri="{C3380CC4-5D6E-409C-BE32-E72D297353CC}">
              <c16:uniqueId val="{00000000-73B3-482B-91F6-F27965869F4F}"/>
            </c:ext>
          </c:extLst>
        </c:ser>
        <c:dLbls>
          <c:dLblPos val="inEnd"/>
          <c:showLegendKey val="0"/>
          <c:showVal val="1"/>
          <c:showCatName val="0"/>
          <c:showSerName val="0"/>
          <c:showPercent val="0"/>
          <c:showBubbleSize val="0"/>
        </c:dLbls>
        <c:gapWidth val="65"/>
        <c:axId val="786981312"/>
        <c:axId val="786979872"/>
      </c:barChart>
      <c:catAx>
        <c:axId val="7869813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786979872"/>
        <c:crosses val="autoZero"/>
        <c:auto val="1"/>
        <c:lblAlgn val="ctr"/>
        <c:lblOffset val="100"/>
        <c:noMultiLvlLbl val="0"/>
      </c:catAx>
      <c:valAx>
        <c:axId val="78697987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78698131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416666666666669E-2"/>
          <c:y val="9.3052919255853794E-2"/>
          <c:w val="0.82916666666666672"/>
          <c:h val="0.80778355959400583"/>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800-4780-B30F-26E9504C923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800-4780-B30F-26E9504C923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800-4780-B30F-26E9504C9233}"/>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800-4780-B30F-26E9504C9233}"/>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800-4780-B30F-26E9504C9233}"/>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800-4780-B30F-26E9504C9233}"/>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2800-4780-B30F-26E9504C9233}"/>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2800-4780-B30F-26E9504C9233}"/>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2800-4780-B30F-26E9504C9233}"/>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2800-4780-B30F-26E9504C9233}"/>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2800-4780-B30F-26E9504C9233}"/>
              </c:ext>
            </c:extLst>
          </c:dPt>
          <c:dPt>
            <c:idx val="11"/>
            <c:bubble3D val="0"/>
            <c:spPr>
              <a:solidFill>
                <a:schemeClr val="accent6">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7-2800-4780-B30F-26E9504C9233}"/>
              </c:ext>
            </c:extLst>
          </c:dPt>
          <c:dPt>
            <c:idx val="12"/>
            <c:bubble3D val="0"/>
            <c:spPr>
              <a:solidFill>
                <a:schemeClr val="accent1">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9-2800-4780-B30F-26E9504C9233}"/>
              </c:ext>
            </c:extLst>
          </c:dPt>
          <c:dLbls>
            <c:dLbl>
              <c:idx val="0"/>
              <c:layout>
                <c:manualLayout>
                  <c:x val="-0.1520833333333334"/>
                  <c:y val="6.721662083715246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800-4780-B30F-26E9504C9233}"/>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pt-BR"/>
                </a:p>
              </c:txPr>
              <c:dLblPos val="outEnd"/>
              <c:showLegendKey val="0"/>
              <c:showVal val="0"/>
              <c:showCatName val="1"/>
              <c:showSerName val="0"/>
              <c:showPercent val="1"/>
              <c:showBubbleSize val="0"/>
              <c:extLst>
                <c:ext xmlns:c16="http://schemas.microsoft.com/office/drawing/2014/chart" uri="{C3380CC4-5D6E-409C-BE32-E72D297353CC}">
                  <c16:uniqueId val="{00000003-2800-4780-B30F-26E9504C9233}"/>
                </c:ext>
              </c:extLst>
            </c:dLbl>
            <c:dLbl>
              <c:idx val="2"/>
              <c:layout>
                <c:manualLayout>
                  <c:x val="-8.9583333333333404E-2"/>
                  <c:y val="-0.2841429880843264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800-4780-B30F-26E9504C9233}"/>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pt-BR"/>
                </a:p>
              </c:txPr>
              <c:dLblPos val="outEnd"/>
              <c:showLegendKey val="0"/>
              <c:showVal val="0"/>
              <c:showCatName val="1"/>
              <c:showSerName val="0"/>
              <c:showPercent val="1"/>
              <c:showBubbleSize val="0"/>
              <c:extLst>
                <c:ext xmlns:c16="http://schemas.microsoft.com/office/drawing/2014/chart" uri="{C3380CC4-5D6E-409C-BE32-E72D297353CC}">
                  <c16:uniqueId val="{00000007-2800-4780-B30F-26E9504C9233}"/>
                </c:ext>
              </c:extLst>
            </c:dLbl>
            <c:dLbl>
              <c:idx val="4"/>
              <c:layout>
                <c:manualLayout>
                  <c:x val="0.12916666666666668"/>
                  <c:y val="-0.1527650473571647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800-4780-B30F-26E9504C9233}"/>
                </c:ext>
              </c:extLst>
            </c:dLbl>
            <c:dLbl>
              <c:idx val="5"/>
              <c:layout>
                <c:manualLayout>
                  <c:x val="0"/>
                  <c:y val="-1.222120378857317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800-4780-B30F-26E9504C9233}"/>
                </c:ext>
              </c:extLst>
            </c:dLbl>
            <c:dLbl>
              <c:idx val="6"/>
              <c:layout>
                <c:manualLayout>
                  <c:x val="-2.2916666666666665E-2"/>
                  <c:y val="8.249312557286893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800-4780-B30F-26E9504C9233}"/>
                </c:ext>
              </c:extLst>
            </c:dLbl>
            <c:dLbl>
              <c:idx val="7"/>
              <c:layout>
                <c:manualLayout>
                  <c:x val="0"/>
                  <c:y val="-3.971891231286284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800-4780-B30F-26E9504C9233}"/>
                </c:ext>
              </c:extLst>
            </c:dLbl>
            <c:dLbl>
              <c:idx val="8"/>
              <c:layout>
                <c:manualLayout>
                  <c:x val="8.3333333333333332E-3"/>
                  <c:y val="-0.10388023220287196"/>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800-4780-B30F-26E9504C9233}"/>
                </c:ext>
              </c:extLst>
            </c:dLbl>
            <c:dLbl>
              <c:idx val="9"/>
              <c:layout>
                <c:manualLayout>
                  <c:x val="0.1270833333333333"/>
                  <c:y val="9.165902841429877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r>
                      <a:rPr lang="en-US">
                        <a:solidFill>
                          <a:schemeClr val="bg1"/>
                        </a:solidFill>
                      </a:rPr>
                      <a:t>Discente</a:t>
                    </a:r>
                  </a:p>
                  <a:p>
                    <a:pPr>
                      <a:defRPr>
                        <a:solidFill>
                          <a:schemeClr val="bg1"/>
                        </a:solidFill>
                      </a:defRPr>
                    </a:pPr>
                    <a:r>
                      <a:rPr lang="en-US">
                        <a:solidFill>
                          <a:schemeClr val="bg1"/>
                        </a:solidFill>
                      </a:rPr>
                      <a:t>20%</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bg1"/>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13-2800-4780-B30F-26E9504C9233}"/>
                </c:ext>
              </c:extLst>
            </c:dLbl>
            <c:dLbl>
              <c:idx val="10"/>
              <c:layout>
                <c:manualLayout>
                  <c:x val="-0.14374999999999999"/>
                  <c:y val="-1.833180568285976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2800-4780-B30F-26E9504C9233}"/>
                </c:ext>
              </c:extLst>
            </c:dLbl>
            <c:dLbl>
              <c:idx val="11"/>
              <c:layout>
                <c:manualLayout>
                  <c:x val="0.13333333333333325"/>
                  <c:y val="-9.1659028414298876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2800-4780-B30F-26E9504C9233}"/>
                </c:ext>
              </c:extLst>
            </c:dLbl>
            <c:dLbl>
              <c:idx val="12"/>
              <c:layout>
                <c:manualLayout>
                  <c:x val="0"/>
                  <c:y val="-4.888481515429269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pt-B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2800-4780-B30F-26E9504C9233}"/>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Pizza!$B$1:$N$1</c:f>
              <c:strCache>
                <c:ptCount val="13"/>
                <c:pt idx="0">
                  <c:v>Titulares</c:v>
                </c:pt>
                <c:pt idx="1">
                  <c:v>Eméritos</c:v>
                </c:pt>
                <c:pt idx="2">
                  <c:v>Efetivos</c:v>
                </c:pt>
                <c:pt idx="3">
                  <c:v>Efetivo Associado</c:v>
                </c:pt>
                <c:pt idx="4">
                  <c:v>Aspirante</c:v>
                </c:pt>
                <c:pt idx="5">
                  <c:v>Aspirante Associado</c:v>
                </c:pt>
                <c:pt idx="6">
                  <c:v>Afiliados</c:v>
                </c:pt>
                <c:pt idx="7">
                  <c:v>Associado</c:v>
                </c:pt>
                <c:pt idx="8">
                  <c:v>Associado Discente</c:v>
                </c:pt>
                <c:pt idx="10">
                  <c:v>Correspondente</c:v>
                </c:pt>
                <c:pt idx="11">
                  <c:v>Honorário</c:v>
                </c:pt>
                <c:pt idx="12">
                  <c:v>Técnico </c:v>
                </c:pt>
              </c:strCache>
            </c:strRef>
          </c:cat>
          <c:val>
            <c:numRef>
              <c:f>Pizza!$B$2:$N$2</c:f>
              <c:numCache>
                <c:formatCode>General</c:formatCode>
                <c:ptCount val="13"/>
                <c:pt idx="0">
                  <c:v>1848</c:v>
                </c:pt>
                <c:pt idx="1">
                  <c:v>221</c:v>
                </c:pt>
                <c:pt idx="2">
                  <c:v>2171</c:v>
                </c:pt>
                <c:pt idx="3">
                  <c:v>157</c:v>
                </c:pt>
                <c:pt idx="4">
                  <c:v>808</c:v>
                </c:pt>
                <c:pt idx="5">
                  <c:v>40</c:v>
                </c:pt>
                <c:pt idx="6">
                  <c:v>184</c:v>
                </c:pt>
                <c:pt idx="7">
                  <c:v>75</c:v>
                </c:pt>
                <c:pt idx="8">
                  <c:v>12</c:v>
                </c:pt>
                <c:pt idx="9">
                  <c:v>1393</c:v>
                </c:pt>
                <c:pt idx="10">
                  <c:v>4</c:v>
                </c:pt>
                <c:pt idx="11">
                  <c:v>2</c:v>
                </c:pt>
                <c:pt idx="12">
                  <c:v>3</c:v>
                </c:pt>
              </c:numCache>
            </c:numRef>
          </c:val>
          <c:extLst>
            <c:ext xmlns:c16="http://schemas.microsoft.com/office/drawing/2014/chart" uri="{C3380CC4-5D6E-409C-BE32-E72D297353CC}">
              <c16:uniqueId val="{0000001A-2800-4780-B30F-26E9504C9233}"/>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799962-4A08-4820-BCEF-9F284D1CB5F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284C9A6-49BE-49C6-9B37-88713388C8F2}">
      <dgm:prSet/>
      <dgm:spPr/>
      <dgm:t>
        <a:bodyPr/>
        <a:lstStyle/>
        <a:p>
          <a:r>
            <a:rPr lang="pt-BR" b="1" u="sng" dirty="0"/>
            <a:t>CÂMARA TÉCNICA ASSESSORA (CTA) EM ATENÇÃO AO PORTADOR DE DOENÇA NEUROLÓGICA NO ÂMBITO DOS SUS</a:t>
          </a:r>
          <a:endParaRPr lang="en-US" dirty="0"/>
        </a:p>
      </dgm:t>
    </dgm:pt>
    <dgm:pt modelId="{8290A67E-5D8A-4B85-940D-BB350C1C1AFD}" type="parTrans" cxnId="{4E0CF0A0-8571-4FE0-A95D-D7ACDEA024C7}">
      <dgm:prSet/>
      <dgm:spPr/>
      <dgm:t>
        <a:bodyPr/>
        <a:lstStyle/>
        <a:p>
          <a:endParaRPr lang="en-US"/>
        </a:p>
      </dgm:t>
    </dgm:pt>
    <dgm:pt modelId="{E1498690-C7F9-46CB-ACCC-B76B8A9FFF87}" type="sibTrans" cxnId="{4E0CF0A0-8571-4FE0-A95D-D7ACDEA024C7}">
      <dgm:prSet/>
      <dgm:spPr/>
      <dgm:t>
        <a:bodyPr/>
        <a:lstStyle/>
        <a:p>
          <a:endParaRPr lang="en-US"/>
        </a:p>
      </dgm:t>
    </dgm:pt>
    <dgm:pt modelId="{06D0AAA7-1F27-4496-9A4E-BC9C2B0ABDA4}">
      <dgm:prSet/>
      <dgm:spPr/>
      <dgm:t>
        <a:bodyPr/>
        <a:lstStyle/>
        <a:p>
          <a:r>
            <a:rPr lang="pt-BR" dirty="0"/>
            <a:t>Titular: Dra. Francisca Goreth M.M. Fantini (SP)</a:t>
          </a:r>
        </a:p>
        <a:p>
          <a:r>
            <a:rPr lang="pt-BR" dirty="0"/>
            <a:t>Suplente: Dr. Eduardo B. Uchoa Cavalcanti (DF)</a:t>
          </a:r>
          <a:endParaRPr lang="en-US" dirty="0"/>
        </a:p>
      </dgm:t>
    </dgm:pt>
    <dgm:pt modelId="{AD2C1F83-A80F-4ACC-B46E-27D5808EF514}" type="parTrans" cxnId="{A41DE6B4-7DD8-4905-9287-C219AF8C9FF9}">
      <dgm:prSet/>
      <dgm:spPr/>
      <dgm:t>
        <a:bodyPr/>
        <a:lstStyle/>
        <a:p>
          <a:endParaRPr lang="en-US"/>
        </a:p>
      </dgm:t>
    </dgm:pt>
    <dgm:pt modelId="{ABA71807-B9A1-4B42-B89E-6B8933294266}" type="sibTrans" cxnId="{A41DE6B4-7DD8-4905-9287-C219AF8C9FF9}">
      <dgm:prSet/>
      <dgm:spPr/>
      <dgm:t>
        <a:bodyPr/>
        <a:lstStyle/>
        <a:p>
          <a:endParaRPr lang="en-US"/>
        </a:p>
      </dgm:t>
    </dgm:pt>
    <dgm:pt modelId="{B4349F3A-19B7-411E-920E-C0A660602CEF}">
      <dgm:prSet/>
      <dgm:spPr/>
      <dgm:t>
        <a:bodyPr/>
        <a:lstStyle/>
        <a:p>
          <a:r>
            <a:rPr lang="pt-BR" b="1"/>
            <a:t>REUNIÃO em 06/12/2024, </a:t>
          </a:r>
          <a:r>
            <a:rPr lang="pt-BR"/>
            <a:t>em Brasília, híbrida, no Ministério da Saúde. </a:t>
          </a:r>
          <a:endParaRPr lang="en-US"/>
        </a:p>
      </dgm:t>
    </dgm:pt>
    <dgm:pt modelId="{F81D47ED-1ECD-4D49-A499-25CE451EB939}" type="parTrans" cxnId="{371E9DA4-94B7-4D43-A220-C40D3F40620B}">
      <dgm:prSet/>
      <dgm:spPr/>
      <dgm:t>
        <a:bodyPr/>
        <a:lstStyle/>
        <a:p>
          <a:endParaRPr lang="en-US"/>
        </a:p>
      </dgm:t>
    </dgm:pt>
    <dgm:pt modelId="{C96D9FCC-8276-4F06-867F-751D33C9FED8}" type="sibTrans" cxnId="{371E9DA4-94B7-4D43-A220-C40D3F40620B}">
      <dgm:prSet/>
      <dgm:spPr/>
      <dgm:t>
        <a:bodyPr/>
        <a:lstStyle/>
        <a:p>
          <a:endParaRPr lang="en-US"/>
        </a:p>
      </dgm:t>
    </dgm:pt>
    <dgm:pt modelId="{3787350F-1B5B-F84A-96C4-E01A4F48E38C}" type="pres">
      <dgm:prSet presAssocID="{85799962-4A08-4820-BCEF-9F284D1CB5FD}" presName="hierChild1" presStyleCnt="0">
        <dgm:presLayoutVars>
          <dgm:chPref val="1"/>
          <dgm:dir/>
          <dgm:animOne val="branch"/>
          <dgm:animLvl val="lvl"/>
          <dgm:resizeHandles/>
        </dgm:presLayoutVars>
      </dgm:prSet>
      <dgm:spPr/>
    </dgm:pt>
    <dgm:pt modelId="{408C2978-D6C9-334D-8DC9-12220200FB77}" type="pres">
      <dgm:prSet presAssocID="{7284C9A6-49BE-49C6-9B37-88713388C8F2}" presName="hierRoot1" presStyleCnt="0"/>
      <dgm:spPr/>
    </dgm:pt>
    <dgm:pt modelId="{86102067-B2A5-E149-AB6D-93A1A2462E00}" type="pres">
      <dgm:prSet presAssocID="{7284C9A6-49BE-49C6-9B37-88713388C8F2}" presName="composite" presStyleCnt="0"/>
      <dgm:spPr/>
    </dgm:pt>
    <dgm:pt modelId="{C81F28FD-D88A-E240-B42E-517F2B783D0B}" type="pres">
      <dgm:prSet presAssocID="{7284C9A6-49BE-49C6-9B37-88713388C8F2}" presName="background" presStyleLbl="node0" presStyleIdx="0" presStyleCnt="3"/>
      <dgm:spPr/>
    </dgm:pt>
    <dgm:pt modelId="{3F18D495-8C41-E048-A85C-91D255D471F2}" type="pres">
      <dgm:prSet presAssocID="{7284C9A6-49BE-49C6-9B37-88713388C8F2}" presName="text" presStyleLbl="fgAcc0" presStyleIdx="0" presStyleCnt="3">
        <dgm:presLayoutVars>
          <dgm:chPref val="3"/>
        </dgm:presLayoutVars>
      </dgm:prSet>
      <dgm:spPr/>
    </dgm:pt>
    <dgm:pt modelId="{90E54396-2599-D348-8BF3-1FDD70AD9932}" type="pres">
      <dgm:prSet presAssocID="{7284C9A6-49BE-49C6-9B37-88713388C8F2}" presName="hierChild2" presStyleCnt="0"/>
      <dgm:spPr/>
    </dgm:pt>
    <dgm:pt modelId="{8927D140-DB1A-8345-A482-18BF40731848}" type="pres">
      <dgm:prSet presAssocID="{06D0AAA7-1F27-4496-9A4E-BC9C2B0ABDA4}" presName="hierRoot1" presStyleCnt="0"/>
      <dgm:spPr/>
    </dgm:pt>
    <dgm:pt modelId="{92133CC2-B69E-194D-BEE7-70B87D3F97AC}" type="pres">
      <dgm:prSet presAssocID="{06D0AAA7-1F27-4496-9A4E-BC9C2B0ABDA4}" presName="composite" presStyleCnt="0"/>
      <dgm:spPr/>
    </dgm:pt>
    <dgm:pt modelId="{FCE2F579-D7FD-B946-BA58-82834A202691}" type="pres">
      <dgm:prSet presAssocID="{06D0AAA7-1F27-4496-9A4E-BC9C2B0ABDA4}" presName="background" presStyleLbl="node0" presStyleIdx="1" presStyleCnt="3"/>
      <dgm:spPr/>
    </dgm:pt>
    <dgm:pt modelId="{12FB6C9C-D034-A84D-A580-3E318BFA75B7}" type="pres">
      <dgm:prSet presAssocID="{06D0AAA7-1F27-4496-9A4E-BC9C2B0ABDA4}" presName="text" presStyleLbl="fgAcc0" presStyleIdx="1" presStyleCnt="3">
        <dgm:presLayoutVars>
          <dgm:chPref val="3"/>
        </dgm:presLayoutVars>
      </dgm:prSet>
      <dgm:spPr/>
    </dgm:pt>
    <dgm:pt modelId="{01DDFB76-9CB4-944C-A58E-AA485C35089D}" type="pres">
      <dgm:prSet presAssocID="{06D0AAA7-1F27-4496-9A4E-BC9C2B0ABDA4}" presName="hierChild2" presStyleCnt="0"/>
      <dgm:spPr/>
    </dgm:pt>
    <dgm:pt modelId="{DFDB11A2-B6D5-DE44-BC97-BD801B8D609D}" type="pres">
      <dgm:prSet presAssocID="{B4349F3A-19B7-411E-920E-C0A660602CEF}" presName="hierRoot1" presStyleCnt="0"/>
      <dgm:spPr/>
    </dgm:pt>
    <dgm:pt modelId="{F7C6A9FB-72FF-B040-97B1-A565068DDBA5}" type="pres">
      <dgm:prSet presAssocID="{B4349F3A-19B7-411E-920E-C0A660602CEF}" presName="composite" presStyleCnt="0"/>
      <dgm:spPr/>
    </dgm:pt>
    <dgm:pt modelId="{79D6DF10-5AC7-FA4E-9244-7AFA8B2E9B9F}" type="pres">
      <dgm:prSet presAssocID="{B4349F3A-19B7-411E-920E-C0A660602CEF}" presName="background" presStyleLbl="node0" presStyleIdx="2" presStyleCnt="3"/>
      <dgm:spPr/>
    </dgm:pt>
    <dgm:pt modelId="{18D14B3A-B907-AF49-9C5B-7A7F9825FCB4}" type="pres">
      <dgm:prSet presAssocID="{B4349F3A-19B7-411E-920E-C0A660602CEF}" presName="text" presStyleLbl="fgAcc0" presStyleIdx="2" presStyleCnt="3">
        <dgm:presLayoutVars>
          <dgm:chPref val="3"/>
        </dgm:presLayoutVars>
      </dgm:prSet>
      <dgm:spPr/>
    </dgm:pt>
    <dgm:pt modelId="{C0EDA8A9-2869-3146-B06E-A4C52AD5E710}" type="pres">
      <dgm:prSet presAssocID="{B4349F3A-19B7-411E-920E-C0A660602CEF}" presName="hierChild2" presStyleCnt="0"/>
      <dgm:spPr/>
    </dgm:pt>
  </dgm:ptLst>
  <dgm:cxnLst>
    <dgm:cxn modelId="{D4643D07-B545-0C4D-BE99-DB02F125129B}" type="presOf" srcId="{85799962-4A08-4820-BCEF-9F284D1CB5FD}" destId="{3787350F-1B5B-F84A-96C4-E01A4F48E38C}" srcOrd="0" destOrd="0" presId="urn:microsoft.com/office/officeart/2005/8/layout/hierarchy1"/>
    <dgm:cxn modelId="{B26F585A-752A-D548-BD31-066422EF1255}" type="presOf" srcId="{06D0AAA7-1F27-4496-9A4E-BC9C2B0ABDA4}" destId="{12FB6C9C-D034-A84D-A580-3E318BFA75B7}" srcOrd="0" destOrd="0" presId="urn:microsoft.com/office/officeart/2005/8/layout/hierarchy1"/>
    <dgm:cxn modelId="{F7FB468C-FC22-0E41-BD03-2E6B4B637EE9}" type="presOf" srcId="{7284C9A6-49BE-49C6-9B37-88713388C8F2}" destId="{3F18D495-8C41-E048-A85C-91D255D471F2}" srcOrd="0" destOrd="0" presId="urn:microsoft.com/office/officeart/2005/8/layout/hierarchy1"/>
    <dgm:cxn modelId="{4E0CF0A0-8571-4FE0-A95D-D7ACDEA024C7}" srcId="{85799962-4A08-4820-BCEF-9F284D1CB5FD}" destId="{7284C9A6-49BE-49C6-9B37-88713388C8F2}" srcOrd="0" destOrd="0" parTransId="{8290A67E-5D8A-4B85-940D-BB350C1C1AFD}" sibTransId="{E1498690-C7F9-46CB-ACCC-B76B8A9FFF87}"/>
    <dgm:cxn modelId="{371E9DA4-94B7-4D43-A220-C40D3F40620B}" srcId="{85799962-4A08-4820-BCEF-9F284D1CB5FD}" destId="{B4349F3A-19B7-411E-920E-C0A660602CEF}" srcOrd="2" destOrd="0" parTransId="{F81D47ED-1ECD-4D49-A499-25CE451EB939}" sibTransId="{C96D9FCC-8276-4F06-867F-751D33C9FED8}"/>
    <dgm:cxn modelId="{A41DE6B4-7DD8-4905-9287-C219AF8C9FF9}" srcId="{85799962-4A08-4820-BCEF-9F284D1CB5FD}" destId="{06D0AAA7-1F27-4496-9A4E-BC9C2B0ABDA4}" srcOrd="1" destOrd="0" parTransId="{AD2C1F83-A80F-4ACC-B46E-27D5808EF514}" sibTransId="{ABA71807-B9A1-4B42-B89E-6B8933294266}"/>
    <dgm:cxn modelId="{B02549CD-E590-474D-90CB-4127F22DC72B}" type="presOf" srcId="{B4349F3A-19B7-411E-920E-C0A660602CEF}" destId="{18D14B3A-B907-AF49-9C5B-7A7F9825FCB4}" srcOrd="0" destOrd="0" presId="urn:microsoft.com/office/officeart/2005/8/layout/hierarchy1"/>
    <dgm:cxn modelId="{DDAF97FB-3DA5-9A48-B79D-4D9EB9044FCD}" type="presParOf" srcId="{3787350F-1B5B-F84A-96C4-E01A4F48E38C}" destId="{408C2978-D6C9-334D-8DC9-12220200FB77}" srcOrd="0" destOrd="0" presId="urn:microsoft.com/office/officeart/2005/8/layout/hierarchy1"/>
    <dgm:cxn modelId="{8748EE32-B1D9-F249-AD4D-611AD495026E}" type="presParOf" srcId="{408C2978-D6C9-334D-8DC9-12220200FB77}" destId="{86102067-B2A5-E149-AB6D-93A1A2462E00}" srcOrd="0" destOrd="0" presId="urn:microsoft.com/office/officeart/2005/8/layout/hierarchy1"/>
    <dgm:cxn modelId="{0438CDA9-4B2E-834D-A738-13DB378D787A}" type="presParOf" srcId="{86102067-B2A5-E149-AB6D-93A1A2462E00}" destId="{C81F28FD-D88A-E240-B42E-517F2B783D0B}" srcOrd="0" destOrd="0" presId="urn:microsoft.com/office/officeart/2005/8/layout/hierarchy1"/>
    <dgm:cxn modelId="{7F704269-186F-5040-AC77-4B6DC89658C8}" type="presParOf" srcId="{86102067-B2A5-E149-AB6D-93A1A2462E00}" destId="{3F18D495-8C41-E048-A85C-91D255D471F2}" srcOrd="1" destOrd="0" presId="urn:microsoft.com/office/officeart/2005/8/layout/hierarchy1"/>
    <dgm:cxn modelId="{0AFE45BB-28FF-0143-BCDD-4264522EDA02}" type="presParOf" srcId="{408C2978-D6C9-334D-8DC9-12220200FB77}" destId="{90E54396-2599-D348-8BF3-1FDD70AD9932}" srcOrd="1" destOrd="0" presId="urn:microsoft.com/office/officeart/2005/8/layout/hierarchy1"/>
    <dgm:cxn modelId="{134599D2-6E65-EA42-A870-6C30C85807AB}" type="presParOf" srcId="{3787350F-1B5B-F84A-96C4-E01A4F48E38C}" destId="{8927D140-DB1A-8345-A482-18BF40731848}" srcOrd="1" destOrd="0" presId="urn:microsoft.com/office/officeart/2005/8/layout/hierarchy1"/>
    <dgm:cxn modelId="{E04CB02F-B400-5344-8122-D212D97C44E5}" type="presParOf" srcId="{8927D140-DB1A-8345-A482-18BF40731848}" destId="{92133CC2-B69E-194D-BEE7-70B87D3F97AC}" srcOrd="0" destOrd="0" presId="urn:microsoft.com/office/officeart/2005/8/layout/hierarchy1"/>
    <dgm:cxn modelId="{CF23D2E7-2D6A-7F4B-811D-52837E3A5D39}" type="presParOf" srcId="{92133CC2-B69E-194D-BEE7-70B87D3F97AC}" destId="{FCE2F579-D7FD-B946-BA58-82834A202691}" srcOrd="0" destOrd="0" presId="urn:microsoft.com/office/officeart/2005/8/layout/hierarchy1"/>
    <dgm:cxn modelId="{CF0627DE-9B0E-2243-BDC3-565CEB637466}" type="presParOf" srcId="{92133CC2-B69E-194D-BEE7-70B87D3F97AC}" destId="{12FB6C9C-D034-A84D-A580-3E318BFA75B7}" srcOrd="1" destOrd="0" presId="urn:microsoft.com/office/officeart/2005/8/layout/hierarchy1"/>
    <dgm:cxn modelId="{EC1E92FF-4A05-8B4A-AE80-362D95EF15FA}" type="presParOf" srcId="{8927D140-DB1A-8345-A482-18BF40731848}" destId="{01DDFB76-9CB4-944C-A58E-AA485C35089D}" srcOrd="1" destOrd="0" presId="urn:microsoft.com/office/officeart/2005/8/layout/hierarchy1"/>
    <dgm:cxn modelId="{4FC96571-91CE-434C-A137-A2A9F7F8BC13}" type="presParOf" srcId="{3787350F-1B5B-F84A-96C4-E01A4F48E38C}" destId="{DFDB11A2-B6D5-DE44-BC97-BD801B8D609D}" srcOrd="2" destOrd="0" presId="urn:microsoft.com/office/officeart/2005/8/layout/hierarchy1"/>
    <dgm:cxn modelId="{658382C5-0158-CD41-9E34-0B9CE0CC876C}" type="presParOf" srcId="{DFDB11A2-B6D5-DE44-BC97-BD801B8D609D}" destId="{F7C6A9FB-72FF-B040-97B1-A565068DDBA5}" srcOrd="0" destOrd="0" presId="urn:microsoft.com/office/officeart/2005/8/layout/hierarchy1"/>
    <dgm:cxn modelId="{0CACB4A3-D2AB-7248-9F75-6FA17D7FD259}" type="presParOf" srcId="{F7C6A9FB-72FF-B040-97B1-A565068DDBA5}" destId="{79D6DF10-5AC7-FA4E-9244-7AFA8B2E9B9F}" srcOrd="0" destOrd="0" presId="urn:microsoft.com/office/officeart/2005/8/layout/hierarchy1"/>
    <dgm:cxn modelId="{4D563933-489B-4048-A5E4-7028958086D1}" type="presParOf" srcId="{F7C6A9FB-72FF-B040-97B1-A565068DDBA5}" destId="{18D14B3A-B907-AF49-9C5B-7A7F9825FCB4}" srcOrd="1" destOrd="0" presId="urn:microsoft.com/office/officeart/2005/8/layout/hierarchy1"/>
    <dgm:cxn modelId="{D2A17A50-68E0-124E-B79A-F6E09CAB7121}" type="presParOf" srcId="{DFDB11A2-B6D5-DE44-BC97-BD801B8D609D}" destId="{C0EDA8A9-2869-3146-B06E-A4C52AD5E710}" srcOrd="1" destOrd="0" presId="urn:microsoft.com/office/officeart/2005/8/layout/hierarchy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F28FD-D88A-E240-B42E-517F2B783D0B}">
      <dsp:nvSpPr>
        <dsp:cNvPr id="0" name=""/>
        <dsp:cNvSpPr/>
      </dsp:nvSpPr>
      <dsp:spPr>
        <a:xfrm>
          <a:off x="0" y="373521"/>
          <a:ext cx="2482297" cy="15762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18D495-8C41-E048-A85C-91D255D471F2}">
      <dsp:nvSpPr>
        <dsp:cNvPr id="0" name=""/>
        <dsp:cNvSpPr/>
      </dsp:nvSpPr>
      <dsp:spPr>
        <a:xfrm>
          <a:off x="275810" y="635542"/>
          <a:ext cx="2482297" cy="15762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u="sng" kern="1200" dirty="0"/>
            <a:t>CÂMARA TÉCNICA ASSESSORA (CTA) EM ATENÇÃO AO PORTADOR DE DOENÇA NEUROLÓGICA NO ÂMBITO DOS SUS</a:t>
          </a:r>
          <a:endParaRPr lang="en-US" sz="1600" kern="1200" dirty="0"/>
        </a:p>
      </dsp:txBody>
      <dsp:txXfrm>
        <a:off x="321977" y="681709"/>
        <a:ext cx="2389963" cy="1483925"/>
      </dsp:txXfrm>
    </dsp:sp>
    <dsp:sp modelId="{FCE2F579-D7FD-B946-BA58-82834A202691}">
      <dsp:nvSpPr>
        <dsp:cNvPr id="0" name=""/>
        <dsp:cNvSpPr/>
      </dsp:nvSpPr>
      <dsp:spPr>
        <a:xfrm>
          <a:off x="3033919" y="373521"/>
          <a:ext cx="2482297" cy="15762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FB6C9C-D034-A84D-A580-3E318BFA75B7}">
      <dsp:nvSpPr>
        <dsp:cNvPr id="0" name=""/>
        <dsp:cNvSpPr/>
      </dsp:nvSpPr>
      <dsp:spPr>
        <a:xfrm>
          <a:off x="3309730" y="635542"/>
          <a:ext cx="2482297" cy="15762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dirty="0"/>
            <a:t>Titular: Dra. Francisca Goreth M.M. Fantini (SP)</a:t>
          </a:r>
        </a:p>
        <a:p>
          <a:pPr marL="0" lvl="0" indent="0" algn="ctr" defTabSz="711200">
            <a:lnSpc>
              <a:spcPct val="90000"/>
            </a:lnSpc>
            <a:spcBef>
              <a:spcPct val="0"/>
            </a:spcBef>
            <a:spcAft>
              <a:spcPct val="35000"/>
            </a:spcAft>
            <a:buNone/>
          </a:pPr>
          <a:r>
            <a:rPr lang="pt-BR" sz="1600" kern="1200" dirty="0"/>
            <a:t>Suplente: Dr. Eduardo B. Uchoa Cavalcanti (DF)</a:t>
          </a:r>
          <a:endParaRPr lang="en-US" sz="1600" kern="1200" dirty="0"/>
        </a:p>
      </dsp:txBody>
      <dsp:txXfrm>
        <a:off x="3355897" y="681709"/>
        <a:ext cx="2389963" cy="1483925"/>
      </dsp:txXfrm>
    </dsp:sp>
    <dsp:sp modelId="{79D6DF10-5AC7-FA4E-9244-7AFA8B2E9B9F}">
      <dsp:nvSpPr>
        <dsp:cNvPr id="0" name=""/>
        <dsp:cNvSpPr/>
      </dsp:nvSpPr>
      <dsp:spPr>
        <a:xfrm>
          <a:off x="6067839" y="373521"/>
          <a:ext cx="2482297" cy="15762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D14B3A-B907-AF49-9C5B-7A7F9825FCB4}">
      <dsp:nvSpPr>
        <dsp:cNvPr id="0" name=""/>
        <dsp:cNvSpPr/>
      </dsp:nvSpPr>
      <dsp:spPr>
        <a:xfrm>
          <a:off x="6343650" y="635542"/>
          <a:ext cx="2482297" cy="15762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a:t>REUNIÃO em 06/12/2024, </a:t>
          </a:r>
          <a:r>
            <a:rPr lang="pt-BR" sz="1600" kern="1200"/>
            <a:t>em Brasília, híbrida, no Ministério da Saúde. </a:t>
          </a:r>
          <a:endParaRPr lang="en-US" sz="1600" kern="1200"/>
        </a:p>
      </dsp:txBody>
      <dsp:txXfrm>
        <a:off x="6389817" y="681709"/>
        <a:ext cx="2389963" cy="14839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202C-2104-9822-2D8A-080C747FA2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F70FC208-A453-9345-747B-E558987BDA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10A95A80-81D5-1304-0596-C2F5FF439D07}"/>
              </a:ext>
            </a:extLst>
          </p:cNvPr>
          <p:cNvSpPr>
            <a:spLocks noGrp="1"/>
          </p:cNvSpPr>
          <p:nvPr>
            <p:ph type="dt" sz="half" idx="10"/>
          </p:nvPr>
        </p:nvSpPr>
        <p:spPr/>
        <p:txBody>
          <a:bodyPr/>
          <a:lstStyle/>
          <a:p>
            <a:fld id="{AEDC223A-5A9D-0E45-BD0F-D765981314B6}" type="datetimeFigureOut">
              <a:rPr lang="pt-BR" smtClean="0"/>
              <a:t>05/06/2025</a:t>
            </a:fld>
            <a:endParaRPr lang="pt-BR"/>
          </a:p>
        </p:txBody>
      </p:sp>
      <p:sp>
        <p:nvSpPr>
          <p:cNvPr id="5" name="Footer Placeholder 4">
            <a:extLst>
              <a:ext uri="{FF2B5EF4-FFF2-40B4-BE49-F238E27FC236}">
                <a16:creationId xmlns:a16="http://schemas.microsoft.com/office/drawing/2014/main" id="{153CC214-A809-7A32-820F-4FD5D0B56099}"/>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5D8FC27E-E585-BDF5-1A68-51AF1D054FA5}"/>
              </a:ext>
            </a:extLst>
          </p:cNvPr>
          <p:cNvSpPr>
            <a:spLocks noGrp="1"/>
          </p:cNvSpPr>
          <p:nvPr>
            <p:ph type="sldNum" sz="quarter" idx="12"/>
          </p:nvPr>
        </p:nvSpPr>
        <p:spPr/>
        <p:txBody>
          <a:bodyPr/>
          <a:lstStyle/>
          <a:p>
            <a:fld id="{FC2F97A8-E6DF-8C40-B959-CDB27FE4DA51}" type="slidenum">
              <a:rPr lang="pt-BR" smtClean="0"/>
              <a:t>‹nº›</a:t>
            </a:fld>
            <a:endParaRPr lang="pt-BR"/>
          </a:p>
        </p:txBody>
      </p:sp>
    </p:spTree>
    <p:extLst>
      <p:ext uri="{BB962C8B-B14F-4D97-AF65-F5344CB8AC3E}">
        <p14:creationId xmlns:p14="http://schemas.microsoft.com/office/powerpoint/2010/main" val="3698547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F15D-9235-36AD-7FAF-F66977424080}"/>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C8C1A4D-5314-9FE3-8C4E-BA3959756E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098F61FB-C987-F17E-89FE-4447CC848E14}"/>
              </a:ext>
            </a:extLst>
          </p:cNvPr>
          <p:cNvSpPr>
            <a:spLocks noGrp="1"/>
          </p:cNvSpPr>
          <p:nvPr>
            <p:ph type="dt" sz="half" idx="10"/>
          </p:nvPr>
        </p:nvSpPr>
        <p:spPr/>
        <p:txBody>
          <a:bodyPr/>
          <a:lstStyle/>
          <a:p>
            <a:fld id="{AEDC223A-5A9D-0E45-BD0F-D765981314B6}" type="datetimeFigureOut">
              <a:rPr lang="pt-BR" smtClean="0"/>
              <a:t>05/06/2025</a:t>
            </a:fld>
            <a:endParaRPr lang="pt-BR"/>
          </a:p>
        </p:txBody>
      </p:sp>
      <p:sp>
        <p:nvSpPr>
          <p:cNvPr id="5" name="Footer Placeholder 4">
            <a:extLst>
              <a:ext uri="{FF2B5EF4-FFF2-40B4-BE49-F238E27FC236}">
                <a16:creationId xmlns:a16="http://schemas.microsoft.com/office/drawing/2014/main" id="{EEB703EB-2E76-93FF-B385-78E962ECA839}"/>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1032C39F-C973-B4B1-F4FE-8A25B68C74E2}"/>
              </a:ext>
            </a:extLst>
          </p:cNvPr>
          <p:cNvSpPr>
            <a:spLocks noGrp="1"/>
          </p:cNvSpPr>
          <p:nvPr>
            <p:ph type="sldNum" sz="quarter" idx="12"/>
          </p:nvPr>
        </p:nvSpPr>
        <p:spPr/>
        <p:txBody>
          <a:bodyPr/>
          <a:lstStyle/>
          <a:p>
            <a:fld id="{FC2F97A8-E6DF-8C40-B959-CDB27FE4DA51}" type="slidenum">
              <a:rPr lang="pt-BR" smtClean="0"/>
              <a:t>‹nº›</a:t>
            </a:fld>
            <a:endParaRPr lang="pt-BR"/>
          </a:p>
        </p:txBody>
      </p:sp>
    </p:spTree>
    <p:extLst>
      <p:ext uri="{BB962C8B-B14F-4D97-AF65-F5344CB8AC3E}">
        <p14:creationId xmlns:p14="http://schemas.microsoft.com/office/powerpoint/2010/main" val="241636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4D575-EA22-5D65-2FE3-0FF39B49E3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7129E0A8-ABD7-4221-84EF-A81CFA497E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194E7468-840F-7440-9615-230990FB46CB}"/>
              </a:ext>
            </a:extLst>
          </p:cNvPr>
          <p:cNvSpPr>
            <a:spLocks noGrp="1"/>
          </p:cNvSpPr>
          <p:nvPr>
            <p:ph type="dt" sz="half" idx="10"/>
          </p:nvPr>
        </p:nvSpPr>
        <p:spPr/>
        <p:txBody>
          <a:bodyPr/>
          <a:lstStyle/>
          <a:p>
            <a:fld id="{AEDC223A-5A9D-0E45-BD0F-D765981314B6}" type="datetimeFigureOut">
              <a:rPr lang="pt-BR" smtClean="0"/>
              <a:t>05/06/2025</a:t>
            </a:fld>
            <a:endParaRPr lang="pt-BR"/>
          </a:p>
        </p:txBody>
      </p:sp>
      <p:sp>
        <p:nvSpPr>
          <p:cNvPr id="5" name="Footer Placeholder 4">
            <a:extLst>
              <a:ext uri="{FF2B5EF4-FFF2-40B4-BE49-F238E27FC236}">
                <a16:creationId xmlns:a16="http://schemas.microsoft.com/office/drawing/2014/main" id="{C85959AC-80B6-8B52-2C90-CE0D6BC212D2}"/>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DC3B76F8-C711-CD39-4353-07BA1EDAE456}"/>
              </a:ext>
            </a:extLst>
          </p:cNvPr>
          <p:cNvSpPr>
            <a:spLocks noGrp="1"/>
          </p:cNvSpPr>
          <p:nvPr>
            <p:ph type="sldNum" sz="quarter" idx="12"/>
          </p:nvPr>
        </p:nvSpPr>
        <p:spPr/>
        <p:txBody>
          <a:bodyPr/>
          <a:lstStyle/>
          <a:p>
            <a:fld id="{FC2F97A8-E6DF-8C40-B959-CDB27FE4DA51}" type="slidenum">
              <a:rPr lang="pt-BR" smtClean="0"/>
              <a:t>‹nº›</a:t>
            </a:fld>
            <a:endParaRPr lang="pt-BR"/>
          </a:p>
        </p:txBody>
      </p:sp>
    </p:spTree>
    <p:extLst>
      <p:ext uri="{BB962C8B-B14F-4D97-AF65-F5344CB8AC3E}">
        <p14:creationId xmlns:p14="http://schemas.microsoft.com/office/powerpoint/2010/main" val="565133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ÚDO-07">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5CD2-171A-D8EA-399A-A7D5A0E1C320}"/>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7A3CE8E2-1E93-3F3D-62D4-A3CFFE0AD0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0FD9779-DAF2-820B-D4E5-AB0A85724F2A}"/>
              </a:ext>
            </a:extLst>
          </p:cNvPr>
          <p:cNvSpPr>
            <a:spLocks noGrp="1"/>
          </p:cNvSpPr>
          <p:nvPr>
            <p:ph type="dt" sz="half" idx="10"/>
          </p:nvPr>
        </p:nvSpPr>
        <p:spPr/>
        <p:txBody>
          <a:bodyPr/>
          <a:lstStyle/>
          <a:p>
            <a:fld id="{AEDC223A-5A9D-0E45-BD0F-D765981314B6}" type="datetimeFigureOut">
              <a:rPr lang="pt-BR" smtClean="0"/>
              <a:t>05/06/2025</a:t>
            </a:fld>
            <a:endParaRPr lang="pt-BR"/>
          </a:p>
        </p:txBody>
      </p:sp>
      <p:sp>
        <p:nvSpPr>
          <p:cNvPr id="5" name="Footer Placeholder 4">
            <a:extLst>
              <a:ext uri="{FF2B5EF4-FFF2-40B4-BE49-F238E27FC236}">
                <a16:creationId xmlns:a16="http://schemas.microsoft.com/office/drawing/2014/main" id="{B92D952A-7DD3-FB72-A5BB-5DF24A8CDAC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8156305E-5222-A6B7-9587-D75D7F6BAFF4}"/>
              </a:ext>
            </a:extLst>
          </p:cNvPr>
          <p:cNvSpPr>
            <a:spLocks noGrp="1"/>
          </p:cNvSpPr>
          <p:nvPr>
            <p:ph type="sldNum" sz="quarter" idx="12"/>
          </p:nvPr>
        </p:nvSpPr>
        <p:spPr/>
        <p:txBody>
          <a:bodyPr/>
          <a:lstStyle/>
          <a:p>
            <a:fld id="{FC2F97A8-E6DF-8C40-B959-CDB27FE4DA51}" type="slidenum">
              <a:rPr lang="pt-BR" smtClean="0"/>
              <a:t>‹nº›</a:t>
            </a:fld>
            <a:endParaRPr lang="pt-BR"/>
          </a:p>
        </p:txBody>
      </p:sp>
    </p:spTree>
    <p:extLst>
      <p:ext uri="{BB962C8B-B14F-4D97-AF65-F5344CB8AC3E}">
        <p14:creationId xmlns:p14="http://schemas.microsoft.com/office/powerpoint/2010/main" val="804324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331E2-E14F-BE27-C20E-7BDA181536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349E13C9-772D-599E-746C-8DF2F5E431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9514B9-B803-853A-A0CC-2D68097F16D9}"/>
              </a:ext>
            </a:extLst>
          </p:cNvPr>
          <p:cNvSpPr>
            <a:spLocks noGrp="1"/>
          </p:cNvSpPr>
          <p:nvPr>
            <p:ph type="dt" sz="half" idx="10"/>
          </p:nvPr>
        </p:nvSpPr>
        <p:spPr/>
        <p:txBody>
          <a:bodyPr/>
          <a:lstStyle/>
          <a:p>
            <a:fld id="{AEDC223A-5A9D-0E45-BD0F-D765981314B6}" type="datetimeFigureOut">
              <a:rPr lang="pt-BR" smtClean="0"/>
              <a:t>05/06/2025</a:t>
            </a:fld>
            <a:endParaRPr lang="pt-BR"/>
          </a:p>
        </p:txBody>
      </p:sp>
      <p:sp>
        <p:nvSpPr>
          <p:cNvPr id="5" name="Footer Placeholder 4">
            <a:extLst>
              <a:ext uri="{FF2B5EF4-FFF2-40B4-BE49-F238E27FC236}">
                <a16:creationId xmlns:a16="http://schemas.microsoft.com/office/drawing/2014/main" id="{AD146A64-7FCE-5658-479F-37B6DF45786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BAEDB55F-2231-ECDE-4A08-B4EC4772C65C}"/>
              </a:ext>
            </a:extLst>
          </p:cNvPr>
          <p:cNvSpPr>
            <a:spLocks noGrp="1"/>
          </p:cNvSpPr>
          <p:nvPr>
            <p:ph type="sldNum" sz="quarter" idx="12"/>
          </p:nvPr>
        </p:nvSpPr>
        <p:spPr/>
        <p:txBody>
          <a:bodyPr/>
          <a:lstStyle/>
          <a:p>
            <a:fld id="{FC2F97A8-E6DF-8C40-B959-CDB27FE4DA51}" type="slidenum">
              <a:rPr lang="pt-BR" smtClean="0"/>
              <a:t>‹nº›</a:t>
            </a:fld>
            <a:endParaRPr lang="pt-BR"/>
          </a:p>
        </p:txBody>
      </p:sp>
    </p:spTree>
    <p:extLst>
      <p:ext uri="{BB962C8B-B14F-4D97-AF65-F5344CB8AC3E}">
        <p14:creationId xmlns:p14="http://schemas.microsoft.com/office/powerpoint/2010/main" val="2308183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17526-B0D4-4E4C-5FD3-D48344C470F1}"/>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FD641DBB-E69E-5983-AED8-C4AF777C84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B6841434-338D-2259-FDC5-A91210A187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2EDE43D5-C767-EF71-4869-7222327FB79F}"/>
              </a:ext>
            </a:extLst>
          </p:cNvPr>
          <p:cNvSpPr>
            <a:spLocks noGrp="1"/>
          </p:cNvSpPr>
          <p:nvPr>
            <p:ph type="dt" sz="half" idx="10"/>
          </p:nvPr>
        </p:nvSpPr>
        <p:spPr/>
        <p:txBody>
          <a:bodyPr/>
          <a:lstStyle/>
          <a:p>
            <a:fld id="{AEDC223A-5A9D-0E45-BD0F-D765981314B6}" type="datetimeFigureOut">
              <a:rPr lang="pt-BR" smtClean="0"/>
              <a:t>05/06/2025</a:t>
            </a:fld>
            <a:endParaRPr lang="pt-BR"/>
          </a:p>
        </p:txBody>
      </p:sp>
      <p:sp>
        <p:nvSpPr>
          <p:cNvPr id="6" name="Footer Placeholder 5">
            <a:extLst>
              <a:ext uri="{FF2B5EF4-FFF2-40B4-BE49-F238E27FC236}">
                <a16:creationId xmlns:a16="http://schemas.microsoft.com/office/drawing/2014/main" id="{4606BAB2-D4F6-43BC-11C1-05B47D75DFDD}"/>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D955A1BD-9845-6638-04D5-1B0064D27FBC}"/>
              </a:ext>
            </a:extLst>
          </p:cNvPr>
          <p:cNvSpPr>
            <a:spLocks noGrp="1"/>
          </p:cNvSpPr>
          <p:nvPr>
            <p:ph type="sldNum" sz="quarter" idx="12"/>
          </p:nvPr>
        </p:nvSpPr>
        <p:spPr/>
        <p:txBody>
          <a:bodyPr/>
          <a:lstStyle/>
          <a:p>
            <a:fld id="{FC2F97A8-E6DF-8C40-B959-CDB27FE4DA51}" type="slidenum">
              <a:rPr lang="pt-BR" smtClean="0"/>
              <a:t>‹nº›</a:t>
            </a:fld>
            <a:endParaRPr lang="pt-BR"/>
          </a:p>
        </p:txBody>
      </p:sp>
    </p:spTree>
    <p:extLst>
      <p:ext uri="{BB962C8B-B14F-4D97-AF65-F5344CB8AC3E}">
        <p14:creationId xmlns:p14="http://schemas.microsoft.com/office/powerpoint/2010/main" val="379149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18A76-692D-5337-D968-83B1461446DE}"/>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5A625473-BCDE-AA55-28DA-5A6535B80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FA2989-28A2-EC6E-D5A5-229C90505F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B50ADA6C-396C-B600-08E4-0BF54E2D20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A1AB7C-6602-90EF-CFDC-8D2D709E4A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524D7A62-5E8E-2C3F-D533-ABE1346640D5}"/>
              </a:ext>
            </a:extLst>
          </p:cNvPr>
          <p:cNvSpPr>
            <a:spLocks noGrp="1"/>
          </p:cNvSpPr>
          <p:nvPr>
            <p:ph type="dt" sz="half" idx="10"/>
          </p:nvPr>
        </p:nvSpPr>
        <p:spPr/>
        <p:txBody>
          <a:bodyPr/>
          <a:lstStyle/>
          <a:p>
            <a:fld id="{AEDC223A-5A9D-0E45-BD0F-D765981314B6}" type="datetimeFigureOut">
              <a:rPr lang="pt-BR" smtClean="0"/>
              <a:t>05/06/2025</a:t>
            </a:fld>
            <a:endParaRPr lang="pt-BR"/>
          </a:p>
        </p:txBody>
      </p:sp>
      <p:sp>
        <p:nvSpPr>
          <p:cNvPr id="8" name="Footer Placeholder 7">
            <a:extLst>
              <a:ext uri="{FF2B5EF4-FFF2-40B4-BE49-F238E27FC236}">
                <a16:creationId xmlns:a16="http://schemas.microsoft.com/office/drawing/2014/main" id="{1ECC2558-B441-A333-C3B0-60546718AB79}"/>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06B1F7D7-28FB-BA9E-0D66-634DA95A76C3}"/>
              </a:ext>
            </a:extLst>
          </p:cNvPr>
          <p:cNvSpPr>
            <a:spLocks noGrp="1"/>
          </p:cNvSpPr>
          <p:nvPr>
            <p:ph type="sldNum" sz="quarter" idx="12"/>
          </p:nvPr>
        </p:nvSpPr>
        <p:spPr/>
        <p:txBody>
          <a:bodyPr/>
          <a:lstStyle/>
          <a:p>
            <a:fld id="{FC2F97A8-E6DF-8C40-B959-CDB27FE4DA51}" type="slidenum">
              <a:rPr lang="pt-BR" smtClean="0"/>
              <a:t>‹nº›</a:t>
            </a:fld>
            <a:endParaRPr lang="pt-BR"/>
          </a:p>
        </p:txBody>
      </p:sp>
    </p:spTree>
    <p:extLst>
      <p:ext uri="{BB962C8B-B14F-4D97-AF65-F5344CB8AC3E}">
        <p14:creationId xmlns:p14="http://schemas.microsoft.com/office/powerpoint/2010/main" val="3100303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7221-2F9B-9DE0-B11B-2E587F5758D0}"/>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A01533EC-A3C6-EE8A-3852-56C04E3FF6A7}"/>
              </a:ext>
            </a:extLst>
          </p:cNvPr>
          <p:cNvSpPr>
            <a:spLocks noGrp="1"/>
          </p:cNvSpPr>
          <p:nvPr>
            <p:ph type="dt" sz="half" idx="10"/>
          </p:nvPr>
        </p:nvSpPr>
        <p:spPr/>
        <p:txBody>
          <a:bodyPr/>
          <a:lstStyle/>
          <a:p>
            <a:fld id="{AEDC223A-5A9D-0E45-BD0F-D765981314B6}" type="datetimeFigureOut">
              <a:rPr lang="pt-BR" smtClean="0"/>
              <a:t>05/06/2025</a:t>
            </a:fld>
            <a:endParaRPr lang="pt-BR"/>
          </a:p>
        </p:txBody>
      </p:sp>
      <p:sp>
        <p:nvSpPr>
          <p:cNvPr id="4" name="Footer Placeholder 3">
            <a:extLst>
              <a:ext uri="{FF2B5EF4-FFF2-40B4-BE49-F238E27FC236}">
                <a16:creationId xmlns:a16="http://schemas.microsoft.com/office/drawing/2014/main" id="{0F443A5D-583F-B417-434E-F8446B8C8EE9}"/>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51B7559A-8F62-9FFB-D942-5FF77AD569B0}"/>
              </a:ext>
            </a:extLst>
          </p:cNvPr>
          <p:cNvSpPr>
            <a:spLocks noGrp="1"/>
          </p:cNvSpPr>
          <p:nvPr>
            <p:ph type="sldNum" sz="quarter" idx="12"/>
          </p:nvPr>
        </p:nvSpPr>
        <p:spPr/>
        <p:txBody>
          <a:bodyPr/>
          <a:lstStyle/>
          <a:p>
            <a:fld id="{FC2F97A8-E6DF-8C40-B959-CDB27FE4DA51}" type="slidenum">
              <a:rPr lang="pt-BR" smtClean="0"/>
              <a:t>‹nº›</a:t>
            </a:fld>
            <a:endParaRPr lang="pt-BR"/>
          </a:p>
        </p:txBody>
      </p:sp>
    </p:spTree>
    <p:extLst>
      <p:ext uri="{BB962C8B-B14F-4D97-AF65-F5344CB8AC3E}">
        <p14:creationId xmlns:p14="http://schemas.microsoft.com/office/powerpoint/2010/main" val="3517486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A7B86-E071-8CF3-FE8F-1F2ED91DEB2B}"/>
              </a:ext>
            </a:extLst>
          </p:cNvPr>
          <p:cNvSpPr>
            <a:spLocks noGrp="1"/>
          </p:cNvSpPr>
          <p:nvPr>
            <p:ph type="dt" sz="half" idx="10"/>
          </p:nvPr>
        </p:nvSpPr>
        <p:spPr/>
        <p:txBody>
          <a:bodyPr/>
          <a:lstStyle/>
          <a:p>
            <a:fld id="{AEDC223A-5A9D-0E45-BD0F-D765981314B6}" type="datetimeFigureOut">
              <a:rPr lang="pt-BR" smtClean="0"/>
              <a:t>05/06/2025</a:t>
            </a:fld>
            <a:endParaRPr lang="pt-BR"/>
          </a:p>
        </p:txBody>
      </p:sp>
      <p:sp>
        <p:nvSpPr>
          <p:cNvPr id="3" name="Footer Placeholder 2">
            <a:extLst>
              <a:ext uri="{FF2B5EF4-FFF2-40B4-BE49-F238E27FC236}">
                <a16:creationId xmlns:a16="http://schemas.microsoft.com/office/drawing/2014/main" id="{997807D5-4A6F-FAFF-CDB6-402166A097C0}"/>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A6402A4E-2F12-533B-D1A8-C49FDB74AC4A}"/>
              </a:ext>
            </a:extLst>
          </p:cNvPr>
          <p:cNvSpPr>
            <a:spLocks noGrp="1"/>
          </p:cNvSpPr>
          <p:nvPr>
            <p:ph type="sldNum" sz="quarter" idx="12"/>
          </p:nvPr>
        </p:nvSpPr>
        <p:spPr/>
        <p:txBody>
          <a:bodyPr/>
          <a:lstStyle/>
          <a:p>
            <a:fld id="{FC2F97A8-E6DF-8C40-B959-CDB27FE4DA51}" type="slidenum">
              <a:rPr lang="pt-BR" smtClean="0"/>
              <a:t>‹nº›</a:t>
            </a:fld>
            <a:endParaRPr lang="pt-BR"/>
          </a:p>
        </p:txBody>
      </p:sp>
    </p:spTree>
    <p:extLst>
      <p:ext uri="{BB962C8B-B14F-4D97-AF65-F5344CB8AC3E}">
        <p14:creationId xmlns:p14="http://schemas.microsoft.com/office/powerpoint/2010/main" val="45192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D52B-BAEF-DD89-7609-4316DE8799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CF68AD6F-F7A0-25AC-D8B9-5E6A590495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014DB24C-7C43-F897-5D2D-060D3D720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AB6F97-8802-DF85-053C-45E597B6A4D1}"/>
              </a:ext>
            </a:extLst>
          </p:cNvPr>
          <p:cNvSpPr>
            <a:spLocks noGrp="1"/>
          </p:cNvSpPr>
          <p:nvPr>
            <p:ph type="dt" sz="half" idx="10"/>
          </p:nvPr>
        </p:nvSpPr>
        <p:spPr/>
        <p:txBody>
          <a:bodyPr/>
          <a:lstStyle/>
          <a:p>
            <a:fld id="{AEDC223A-5A9D-0E45-BD0F-D765981314B6}" type="datetimeFigureOut">
              <a:rPr lang="pt-BR" smtClean="0"/>
              <a:t>05/06/2025</a:t>
            </a:fld>
            <a:endParaRPr lang="pt-BR"/>
          </a:p>
        </p:txBody>
      </p:sp>
      <p:sp>
        <p:nvSpPr>
          <p:cNvPr id="6" name="Footer Placeholder 5">
            <a:extLst>
              <a:ext uri="{FF2B5EF4-FFF2-40B4-BE49-F238E27FC236}">
                <a16:creationId xmlns:a16="http://schemas.microsoft.com/office/drawing/2014/main" id="{DD33052F-B404-FDD3-51DF-15AD654CAB78}"/>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EA07D8FB-43DE-E0AE-353E-2136B1A7AFE8}"/>
              </a:ext>
            </a:extLst>
          </p:cNvPr>
          <p:cNvSpPr>
            <a:spLocks noGrp="1"/>
          </p:cNvSpPr>
          <p:nvPr>
            <p:ph type="sldNum" sz="quarter" idx="12"/>
          </p:nvPr>
        </p:nvSpPr>
        <p:spPr/>
        <p:txBody>
          <a:bodyPr/>
          <a:lstStyle/>
          <a:p>
            <a:fld id="{FC2F97A8-E6DF-8C40-B959-CDB27FE4DA51}" type="slidenum">
              <a:rPr lang="pt-BR" smtClean="0"/>
              <a:t>‹nº›</a:t>
            </a:fld>
            <a:endParaRPr lang="pt-BR"/>
          </a:p>
        </p:txBody>
      </p:sp>
    </p:spTree>
    <p:extLst>
      <p:ext uri="{BB962C8B-B14F-4D97-AF65-F5344CB8AC3E}">
        <p14:creationId xmlns:p14="http://schemas.microsoft.com/office/powerpoint/2010/main" val="269899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AA282-7E46-6EFC-883C-7CF66C8D6F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D6F0DC40-07AD-0E32-DE11-903A4E63DC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2E877DBF-7672-1DD6-3783-8796C1F94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AD515-6CAE-BC04-7666-56DAD6D99AE4}"/>
              </a:ext>
            </a:extLst>
          </p:cNvPr>
          <p:cNvSpPr>
            <a:spLocks noGrp="1"/>
          </p:cNvSpPr>
          <p:nvPr>
            <p:ph type="dt" sz="half" idx="10"/>
          </p:nvPr>
        </p:nvSpPr>
        <p:spPr/>
        <p:txBody>
          <a:bodyPr/>
          <a:lstStyle/>
          <a:p>
            <a:fld id="{AEDC223A-5A9D-0E45-BD0F-D765981314B6}" type="datetimeFigureOut">
              <a:rPr lang="pt-BR" smtClean="0"/>
              <a:t>05/06/2025</a:t>
            </a:fld>
            <a:endParaRPr lang="pt-BR"/>
          </a:p>
        </p:txBody>
      </p:sp>
      <p:sp>
        <p:nvSpPr>
          <p:cNvPr id="6" name="Footer Placeholder 5">
            <a:extLst>
              <a:ext uri="{FF2B5EF4-FFF2-40B4-BE49-F238E27FC236}">
                <a16:creationId xmlns:a16="http://schemas.microsoft.com/office/drawing/2014/main" id="{0FCBB4C8-3252-B711-1D6D-B1E4BDD440ED}"/>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A59E6A63-2C86-E62A-5989-E399453A3E1C}"/>
              </a:ext>
            </a:extLst>
          </p:cNvPr>
          <p:cNvSpPr>
            <a:spLocks noGrp="1"/>
          </p:cNvSpPr>
          <p:nvPr>
            <p:ph type="sldNum" sz="quarter" idx="12"/>
          </p:nvPr>
        </p:nvSpPr>
        <p:spPr/>
        <p:txBody>
          <a:bodyPr/>
          <a:lstStyle/>
          <a:p>
            <a:fld id="{FC2F97A8-E6DF-8C40-B959-CDB27FE4DA51}" type="slidenum">
              <a:rPr lang="pt-BR" smtClean="0"/>
              <a:t>‹nº›</a:t>
            </a:fld>
            <a:endParaRPr lang="pt-BR"/>
          </a:p>
        </p:txBody>
      </p:sp>
    </p:spTree>
    <p:extLst>
      <p:ext uri="{BB962C8B-B14F-4D97-AF65-F5344CB8AC3E}">
        <p14:creationId xmlns:p14="http://schemas.microsoft.com/office/powerpoint/2010/main" val="570021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783A0-07AB-E238-9A9B-69A7D9A0E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38F0D4B0-95B8-126B-7305-F0C98E0146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94331018-CFCD-934F-F559-2D0FA020AB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C223A-5A9D-0E45-BD0F-D765981314B6}" type="datetimeFigureOut">
              <a:rPr lang="pt-BR" smtClean="0"/>
              <a:t>05/06/2025</a:t>
            </a:fld>
            <a:endParaRPr lang="pt-BR"/>
          </a:p>
        </p:txBody>
      </p:sp>
      <p:sp>
        <p:nvSpPr>
          <p:cNvPr id="5" name="Footer Placeholder 4">
            <a:extLst>
              <a:ext uri="{FF2B5EF4-FFF2-40B4-BE49-F238E27FC236}">
                <a16:creationId xmlns:a16="http://schemas.microsoft.com/office/drawing/2014/main" id="{5B184CB6-2B38-DB4F-58E5-9CCB70F2B8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A3C43D0F-B7B4-A968-BD12-570D238872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F97A8-E6DF-8C40-B959-CDB27FE4DA51}" type="slidenum">
              <a:rPr lang="pt-BR" smtClean="0"/>
              <a:t>‹nº›</a:t>
            </a:fld>
            <a:endParaRPr lang="pt-BR"/>
          </a:p>
        </p:txBody>
      </p:sp>
    </p:spTree>
    <p:extLst>
      <p:ext uri="{BB962C8B-B14F-4D97-AF65-F5344CB8AC3E}">
        <p14:creationId xmlns:p14="http://schemas.microsoft.com/office/powerpoint/2010/main" val="2221178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hyperlink" Target="https://media.abneuro.org.br/media/2025/06/Ata-2024.pdf"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hyperlink" Target="https://media.abneuro.org.br/media/2025/06/Lista-de-filiacoes-e-mudancas-de-categoria.xlsx"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wfneurology.us3.list-manage.com/track/click?u=6b029e3879a99425e4d55492d&amp;id=182d67d4e0&amp;e=57af9d9c84"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diagramQuickStyle" Target="../diagrams/quickStyle1.xml"/><Relationship Id="rId3" Type="http://schemas.openxmlformats.org/officeDocument/2006/relationships/image" Target="../media/image8.png"/><Relationship Id="rId7" Type="http://schemas.openxmlformats.org/officeDocument/2006/relationships/image" Target="../media/image38.png"/><Relationship Id="rId12" Type="http://schemas.openxmlformats.org/officeDocument/2006/relationships/diagramLayout" Target="../diagrams/layout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diagramData" Target="../diagrams/data1.xml"/><Relationship Id="rId5" Type="http://schemas.openxmlformats.org/officeDocument/2006/relationships/image" Target="../media/image36.png"/><Relationship Id="rId15" Type="http://schemas.microsoft.com/office/2007/relationships/diagramDrawing" Target="../diagrams/drawing1.xml"/><Relationship Id="rId10" Type="http://schemas.openxmlformats.org/officeDocument/2006/relationships/image" Target="../media/image41.png"/><Relationship Id="rId4" Type="http://schemas.openxmlformats.org/officeDocument/2006/relationships/image" Target="../media/image9.svg"/><Relationship Id="rId9" Type="http://schemas.openxmlformats.org/officeDocument/2006/relationships/image" Target="../media/image40.png"/><Relationship Id="rId14" Type="http://schemas.openxmlformats.org/officeDocument/2006/relationships/diagramColors" Target="../diagrams/colors1.xml"/></Relationships>
</file>

<file path=ppt/slides/_rels/slide5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9.svg"/></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9.svg"/></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9.sv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9.sv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7.sv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svg"/></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svg"/></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818055" y="1585718"/>
            <a:ext cx="7231273" cy="3170099"/>
          </a:xfrm>
          <a:prstGeom prst="rect">
            <a:avLst/>
          </a:prstGeom>
          <a:noFill/>
        </p:spPr>
        <p:txBody>
          <a:bodyPr wrap="square">
            <a:spAutoFit/>
          </a:bodyPr>
          <a:lstStyle/>
          <a:p>
            <a:pPr algn="ctr"/>
            <a:r>
              <a:rPr lang="en-US" sz="4000" dirty="0">
                <a:solidFill>
                  <a:schemeClr val="bg1"/>
                </a:solidFill>
                <a:latin typeface="AcuminProCond-Light" panose="020B0406020202020204" pitchFamily="34" charset="77"/>
              </a:rPr>
              <a:t>ASSEMBLEIA GERAL ORDINÁRIA DA ACADEMIA BRASILEIRA DE NEUROLOGIA</a:t>
            </a:r>
          </a:p>
          <a:p>
            <a:endParaRPr lang="en-US" sz="4000" dirty="0">
              <a:solidFill>
                <a:schemeClr val="bg1"/>
              </a:solidFill>
              <a:latin typeface="AcuminProCond-Light" panose="020B0406020202020204" pitchFamily="34" charset="77"/>
            </a:endParaRPr>
          </a:p>
          <a:p>
            <a:pPr algn="ctr"/>
            <a:r>
              <a:rPr lang="en-US" sz="4000" dirty="0">
                <a:solidFill>
                  <a:schemeClr val="bg1"/>
                </a:solidFill>
                <a:effectLst/>
                <a:latin typeface="AcuminProCond-Light" panose="020B0406020202020204" pitchFamily="34" charset="77"/>
              </a:rPr>
              <a:t>06 de </a:t>
            </a:r>
            <a:r>
              <a:rPr lang="en-US" sz="4000" dirty="0" err="1">
                <a:solidFill>
                  <a:schemeClr val="bg1"/>
                </a:solidFill>
                <a:effectLst/>
                <a:latin typeface="AcuminProCond-Light" panose="020B0406020202020204" pitchFamily="34" charset="77"/>
              </a:rPr>
              <a:t>junho</a:t>
            </a:r>
            <a:r>
              <a:rPr lang="en-US" sz="4000" dirty="0">
                <a:solidFill>
                  <a:schemeClr val="bg1"/>
                </a:solidFill>
                <a:effectLst/>
                <a:latin typeface="AcuminProCond-Light" panose="020B0406020202020204" pitchFamily="34" charset="77"/>
              </a:rPr>
              <a:t> de 2025</a:t>
            </a:r>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2714192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E1A80-FCC3-748E-9609-2FE1293178B6}"/>
            </a:ext>
          </a:extLst>
        </p:cNvPr>
        <p:cNvGrpSpPr/>
        <p:nvPr/>
      </p:nvGrpSpPr>
      <p:grpSpPr>
        <a:xfrm>
          <a:off x="0" y="0"/>
          <a:ext cx="0" cy="0"/>
          <a:chOff x="0" y="0"/>
          <a:chExt cx="0" cy="0"/>
        </a:xfrm>
      </p:grpSpPr>
      <p:pic>
        <p:nvPicPr>
          <p:cNvPr id="5" name="Imagem 4" descr="Logotipo, nome da empresa&#10;&#10;O conteúdo gerado por IA pode estar incorreto.">
            <a:extLst>
              <a:ext uri="{FF2B5EF4-FFF2-40B4-BE49-F238E27FC236}">
                <a16:creationId xmlns:a16="http://schemas.microsoft.com/office/drawing/2014/main" id="{5FA48FBD-9151-19AD-E307-0424CA8ED00C}"/>
              </a:ext>
            </a:extLst>
          </p:cNvPr>
          <p:cNvPicPr>
            <a:picLocks noChangeAspect="1"/>
          </p:cNvPicPr>
          <p:nvPr/>
        </p:nvPicPr>
        <p:blipFill>
          <a:blip r:embed="rId2"/>
          <a:stretch>
            <a:fillRect/>
          </a:stretch>
        </p:blipFill>
        <p:spPr>
          <a:xfrm>
            <a:off x="2984372" y="3585649"/>
            <a:ext cx="3111628" cy="3055778"/>
          </a:xfrm>
          <a:prstGeom prst="rect">
            <a:avLst/>
          </a:prstGeom>
        </p:spPr>
      </p:pic>
      <p:pic>
        <p:nvPicPr>
          <p:cNvPr id="7" name="Picture 6" descr="A blue and white pattern&#10;&#10;Description automatically generated">
            <a:extLst>
              <a:ext uri="{FF2B5EF4-FFF2-40B4-BE49-F238E27FC236}">
                <a16:creationId xmlns:a16="http://schemas.microsoft.com/office/drawing/2014/main" id="{1DE54E01-E987-F8CF-1C07-EDFEE4505BC1}"/>
              </a:ext>
            </a:extLst>
          </p:cNvPr>
          <p:cNvPicPr>
            <a:picLocks noChangeAspect="1"/>
          </p:cNvPicPr>
          <p:nvPr/>
        </p:nvPicPr>
        <p:blipFill rotWithShape="1">
          <a:blip r:embed="rId3"/>
          <a:srcRect t="80141"/>
          <a:stretch/>
        </p:blipFill>
        <p:spPr>
          <a:xfrm>
            <a:off x="0" y="-37658"/>
            <a:ext cx="12192000" cy="1361911"/>
          </a:xfrm>
          <a:prstGeom prst="rect">
            <a:avLst/>
          </a:prstGeom>
        </p:spPr>
      </p:pic>
      <p:pic>
        <p:nvPicPr>
          <p:cNvPr id="11" name="Graphic 10">
            <a:extLst>
              <a:ext uri="{FF2B5EF4-FFF2-40B4-BE49-F238E27FC236}">
                <a16:creationId xmlns:a16="http://schemas.microsoft.com/office/drawing/2014/main" id="{02F62359-927A-883D-CCDA-C629643756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0183" y="190804"/>
            <a:ext cx="1397934" cy="697870"/>
          </a:xfrm>
          <a:prstGeom prst="rect">
            <a:avLst/>
          </a:prstGeom>
        </p:spPr>
      </p:pic>
      <p:sp>
        <p:nvSpPr>
          <p:cNvPr id="2" name="CaixaDeTexto 1">
            <a:extLst>
              <a:ext uri="{FF2B5EF4-FFF2-40B4-BE49-F238E27FC236}">
                <a16:creationId xmlns:a16="http://schemas.microsoft.com/office/drawing/2014/main" id="{66BDC4C7-F050-F3A3-FF0F-604BA0E33D0F}"/>
              </a:ext>
            </a:extLst>
          </p:cNvPr>
          <p:cNvSpPr txBox="1"/>
          <p:nvPr/>
        </p:nvSpPr>
        <p:spPr>
          <a:xfrm>
            <a:off x="-100332" y="216573"/>
            <a:ext cx="3377501" cy="646331"/>
          </a:xfrm>
          <a:prstGeom prst="rect">
            <a:avLst/>
          </a:prstGeom>
          <a:noFill/>
        </p:spPr>
        <p:txBody>
          <a:bodyPr wrap="square" rtlCol="0">
            <a:spAutoFit/>
          </a:bodyPr>
          <a:lstStyle/>
          <a:p>
            <a:pPr algn="ctr"/>
            <a:r>
              <a:rPr lang="pt-BR" sz="3600" dirty="0">
                <a:solidFill>
                  <a:srgbClr val="07456B"/>
                </a:solidFill>
              </a:rPr>
              <a:t>Projetos 2025</a:t>
            </a:r>
            <a:endParaRPr lang="pt-BR" sz="3600" i="1" u="sng" dirty="0">
              <a:solidFill>
                <a:srgbClr val="07456B"/>
              </a:solidFill>
            </a:endParaRPr>
          </a:p>
        </p:txBody>
      </p:sp>
      <p:pic>
        <p:nvPicPr>
          <p:cNvPr id="16" name="Imagem 15">
            <a:extLst>
              <a:ext uri="{FF2B5EF4-FFF2-40B4-BE49-F238E27FC236}">
                <a16:creationId xmlns:a16="http://schemas.microsoft.com/office/drawing/2014/main" id="{5D8B6B12-0E1F-E6C0-1B1D-04BE811EA584}"/>
              </a:ext>
            </a:extLst>
          </p:cNvPr>
          <p:cNvPicPr>
            <a:picLocks noChangeAspect="1"/>
          </p:cNvPicPr>
          <p:nvPr/>
        </p:nvPicPr>
        <p:blipFill>
          <a:blip r:embed="rId6"/>
          <a:stretch>
            <a:fillRect/>
          </a:stretch>
        </p:blipFill>
        <p:spPr>
          <a:xfrm>
            <a:off x="513883" y="1482854"/>
            <a:ext cx="3187896" cy="2988936"/>
          </a:xfrm>
          <a:prstGeom prst="rect">
            <a:avLst/>
          </a:prstGeom>
        </p:spPr>
      </p:pic>
      <p:pic>
        <p:nvPicPr>
          <p:cNvPr id="8" name="Imagem 7">
            <a:extLst>
              <a:ext uri="{FF2B5EF4-FFF2-40B4-BE49-F238E27FC236}">
                <a16:creationId xmlns:a16="http://schemas.microsoft.com/office/drawing/2014/main" id="{58A15651-A1C7-D768-B6BF-7259691E0C98}"/>
              </a:ext>
            </a:extLst>
          </p:cNvPr>
          <p:cNvPicPr>
            <a:picLocks noChangeAspect="1"/>
          </p:cNvPicPr>
          <p:nvPr/>
        </p:nvPicPr>
        <p:blipFill>
          <a:blip r:embed="rId7"/>
          <a:stretch>
            <a:fillRect/>
          </a:stretch>
        </p:blipFill>
        <p:spPr>
          <a:xfrm>
            <a:off x="5717563" y="1482854"/>
            <a:ext cx="3187897" cy="2673278"/>
          </a:xfrm>
          <a:prstGeom prst="rect">
            <a:avLst/>
          </a:prstGeom>
        </p:spPr>
      </p:pic>
      <p:pic>
        <p:nvPicPr>
          <p:cNvPr id="4" name="Imagem 3">
            <a:extLst>
              <a:ext uri="{FF2B5EF4-FFF2-40B4-BE49-F238E27FC236}">
                <a16:creationId xmlns:a16="http://schemas.microsoft.com/office/drawing/2014/main" id="{618E0519-5A0C-D40D-54CC-8564BE0E1975}"/>
              </a:ext>
            </a:extLst>
          </p:cNvPr>
          <p:cNvPicPr>
            <a:picLocks noChangeAspect="1"/>
          </p:cNvPicPr>
          <p:nvPr/>
        </p:nvPicPr>
        <p:blipFill>
          <a:blip r:embed="rId8"/>
          <a:stretch>
            <a:fillRect/>
          </a:stretch>
        </p:blipFill>
        <p:spPr>
          <a:xfrm>
            <a:off x="8443129" y="3611419"/>
            <a:ext cx="3234988" cy="3055777"/>
          </a:xfrm>
          <a:prstGeom prst="rect">
            <a:avLst/>
          </a:prstGeom>
        </p:spPr>
      </p:pic>
    </p:spTree>
    <p:extLst>
      <p:ext uri="{BB962C8B-B14F-4D97-AF65-F5344CB8AC3E}">
        <p14:creationId xmlns:p14="http://schemas.microsoft.com/office/powerpoint/2010/main" val="1477329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08A98-DDA5-28A9-67F1-F76740A732DB}"/>
            </a:ext>
          </a:extLst>
        </p:cNvPr>
        <p:cNvGrpSpPr/>
        <p:nvPr/>
      </p:nvGrpSpPr>
      <p:grpSpPr>
        <a:xfrm>
          <a:off x="0" y="0"/>
          <a:ext cx="0" cy="0"/>
          <a:chOff x="0" y="0"/>
          <a:chExt cx="0" cy="0"/>
        </a:xfrm>
      </p:grpSpPr>
      <p:pic>
        <p:nvPicPr>
          <p:cNvPr id="8" name="Picture 2" descr="A white surface with lines&#10;&#10;Description automatically generated">
            <a:extLst>
              <a:ext uri="{FF2B5EF4-FFF2-40B4-BE49-F238E27FC236}">
                <a16:creationId xmlns:a16="http://schemas.microsoft.com/office/drawing/2014/main" id="{94B19134-8313-9775-8B1E-CB92C85E7D45}"/>
              </a:ext>
            </a:extLst>
          </p:cNvPr>
          <p:cNvPicPr>
            <a:picLocks noChangeAspect="1"/>
          </p:cNvPicPr>
          <p:nvPr/>
        </p:nvPicPr>
        <p:blipFill>
          <a:blip r:embed="rId2"/>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61176D2A-BA0C-EEB2-8BFE-D73FF571CF2B}"/>
              </a:ext>
            </a:extLst>
          </p:cNvPr>
          <p:cNvSpPr txBox="1"/>
          <p:nvPr/>
        </p:nvSpPr>
        <p:spPr>
          <a:xfrm>
            <a:off x="284263" y="259307"/>
            <a:ext cx="8945466" cy="646331"/>
          </a:xfrm>
          <a:prstGeom prst="rect">
            <a:avLst/>
          </a:prstGeom>
          <a:noFill/>
        </p:spPr>
        <p:txBody>
          <a:bodyPr wrap="square" rtlCol="0">
            <a:spAutoFit/>
          </a:bodyPr>
          <a:lstStyle/>
          <a:p>
            <a:r>
              <a:rPr lang="pt-BR" sz="3600" dirty="0">
                <a:solidFill>
                  <a:srgbClr val="07456B"/>
                </a:solidFill>
              </a:rPr>
              <a:t>Relatório de Redes Sociais</a:t>
            </a:r>
          </a:p>
        </p:txBody>
      </p:sp>
      <p:pic>
        <p:nvPicPr>
          <p:cNvPr id="3" name="Imagem 2">
            <a:extLst>
              <a:ext uri="{FF2B5EF4-FFF2-40B4-BE49-F238E27FC236}">
                <a16:creationId xmlns:a16="http://schemas.microsoft.com/office/drawing/2014/main" id="{A3B55EF8-7D47-5F80-A288-F7E2260FCD34}"/>
              </a:ext>
            </a:extLst>
          </p:cNvPr>
          <p:cNvPicPr>
            <a:picLocks noChangeAspect="1"/>
          </p:cNvPicPr>
          <p:nvPr/>
        </p:nvPicPr>
        <p:blipFill>
          <a:blip r:embed="rId3"/>
          <a:srcRect t="3807"/>
          <a:stretch/>
        </p:blipFill>
        <p:spPr>
          <a:xfrm>
            <a:off x="776800" y="1014497"/>
            <a:ext cx="10850616" cy="5829203"/>
          </a:xfrm>
          <a:prstGeom prst="rect">
            <a:avLst/>
          </a:prstGeom>
        </p:spPr>
      </p:pic>
    </p:spTree>
    <p:extLst>
      <p:ext uri="{BB962C8B-B14F-4D97-AF65-F5344CB8AC3E}">
        <p14:creationId xmlns:p14="http://schemas.microsoft.com/office/powerpoint/2010/main" val="3784737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BCB73-E3A7-500F-94BA-1C7EEE3CD4D4}"/>
            </a:ext>
          </a:extLst>
        </p:cNvPr>
        <p:cNvGrpSpPr/>
        <p:nvPr/>
      </p:nvGrpSpPr>
      <p:grpSpPr>
        <a:xfrm>
          <a:off x="0" y="0"/>
          <a:ext cx="0" cy="0"/>
          <a:chOff x="0" y="0"/>
          <a:chExt cx="0" cy="0"/>
        </a:xfrm>
      </p:grpSpPr>
      <p:pic>
        <p:nvPicPr>
          <p:cNvPr id="8" name="Picture 2" descr="A white surface with lines&#10;&#10;Description automatically generated">
            <a:extLst>
              <a:ext uri="{FF2B5EF4-FFF2-40B4-BE49-F238E27FC236}">
                <a16:creationId xmlns:a16="http://schemas.microsoft.com/office/drawing/2014/main" id="{547DC34F-C75C-2CF5-7565-A1D6B92CB732}"/>
              </a:ext>
            </a:extLst>
          </p:cNvPr>
          <p:cNvPicPr>
            <a:picLocks noChangeAspect="1"/>
          </p:cNvPicPr>
          <p:nvPr/>
        </p:nvPicPr>
        <p:blipFill>
          <a:blip r:embed="rId2"/>
          <a:stretch>
            <a:fillRect/>
          </a:stretch>
        </p:blipFill>
        <p:spPr>
          <a:xfrm>
            <a:off x="0" y="0"/>
            <a:ext cx="12192000" cy="6858000"/>
          </a:xfrm>
          <a:prstGeom prst="rect">
            <a:avLst/>
          </a:prstGeom>
        </p:spPr>
      </p:pic>
      <p:pic>
        <p:nvPicPr>
          <p:cNvPr id="3" name="Imagem 2">
            <a:extLst>
              <a:ext uri="{FF2B5EF4-FFF2-40B4-BE49-F238E27FC236}">
                <a16:creationId xmlns:a16="http://schemas.microsoft.com/office/drawing/2014/main" id="{C94BD7C0-905B-4402-69F4-4B8328207F43}"/>
              </a:ext>
            </a:extLst>
          </p:cNvPr>
          <p:cNvPicPr>
            <a:picLocks noChangeAspect="1"/>
          </p:cNvPicPr>
          <p:nvPr/>
        </p:nvPicPr>
        <p:blipFill>
          <a:blip r:embed="rId3"/>
          <a:stretch>
            <a:fillRect/>
          </a:stretch>
        </p:blipFill>
        <p:spPr>
          <a:xfrm>
            <a:off x="628650" y="781233"/>
            <a:ext cx="10934700" cy="5977240"/>
          </a:xfrm>
          <a:prstGeom prst="rect">
            <a:avLst/>
          </a:prstGeom>
        </p:spPr>
      </p:pic>
      <p:sp>
        <p:nvSpPr>
          <p:cNvPr id="6" name="CaixaDeTexto 5">
            <a:extLst>
              <a:ext uri="{FF2B5EF4-FFF2-40B4-BE49-F238E27FC236}">
                <a16:creationId xmlns:a16="http://schemas.microsoft.com/office/drawing/2014/main" id="{9CD55E78-9164-636D-493A-8D456D500376}"/>
              </a:ext>
            </a:extLst>
          </p:cNvPr>
          <p:cNvSpPr txBox="1"/>
          <p:nvPr/>
        </p:nvSpPr>
        <p:spPr>
          <a:xfrm>
            <a:off x="284263" y="259307"/>
            <a:ext cx="8945466" cy="646331"/>
          </a:xfrm>
          <a:prstGeom prst="rect">
            <a:avLst/>
          </a:prstGeom>
          <a:noFill/>
        </p:spPr>
        <p:txBody>
          <a:bodyPr wrap="square" rtlCol="0">
            <a:spAutoFit/>
          </a:bodyPr>
          <a:lstStyle/>
          <a:p>
            <a:r>
              <a:rPr lang="pt-BR" sz="3600" dirty="0">
                <a:solidFill>
                  <a:srgbClr val="07456B"/>
                </a:solidFill>
              </a:rPr>
              <a:t>Relatório de Redes Sociais</a:t>
            </a:r>
          </a:p>
        </p:txBody>
      </p:sp>
    </p:spTree>
    <p:extLst>
      <p:ext uri="{BB962C8B-B14F-4D97-AF65-F5344CB8AC3E}">
        <p14:creationId xmlns:p14="http://schemas.microsoft.com/office/powerpoint/2010/main" val="1682341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B5701-0A33-C530-A02A-5EE3E135EE28}"/>
            </a:ext>
          </a:extLst>
        </p:cNvPr>
        <p:cNvGrpSpPr/>
        <p:nvPr/>
      </p:nvGrpSpPr>
      <p:grpSpPr>
        <a:xfrm>
          <a:off x="0" y="0"/>
          <a:ext cx="0" cy="0"/>
          <a:chOff x="0" y="0"/>
          <a:chExt cx="0" cy="0"/>
        </a:xfrm>
      </p:grpSpPr>
      <p:pic>
        <p:nvPicPr>
          <p:cNvPr id="8" name="Picture 2" descr="A white surface with lines&#10;&#10;Description automatically generated">
            <a:extLst>
              <a:ext uri="{FF2B5EF4-FFF2-40B4-BE49-F238E27FC236}">
                <a16:creationId xmlns:a16="http://schemas.microsoft.com/office/drawing/2014/main" id="{D0689990-9941-49BC-8A08-82A611C3442C}"/>
              </a:ext>
            </a:extLst>
          </p:cNvPr>
          <p:cNvPicPr>
            <a:picLocks noChangeAspect="1"/>
          </p:cNvPicPr>
          <p:nvPr/>
        </p:nvPicPr>
        <p:blipFill>
          <a:blip r:embed="rId2"/>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4BC70402-68CB-4C78-7895-EF5F950B8733}"/>
              </a:ext>
            </a:extLst>
          </p:cNvPr>
          <p:cNvSpPr txBox="1"/>
          <p:nvPr/>
        </p:nvSpPr>
        <p:spPr>
          <a:xfrm>
            <a:off x="284263" y="259307"/>
            <a:ext cx="8945466" cy="646331"/>
          </a:xfrm>
          <a:prstGeom prst="rect">
            <a:avLst/>
          </a:prstGeom>
          <a:noFill/>
        </p:spPr>
        <p:txBody>
          <a:bodyPr wrap="square" rtlCol="0">
            <a:spAutoFit/>
          </a:bodyPr>
          <a:lstStyle/>
          <a:p>
            <a:r>
              <a:rPr lang="pt-BR" sz="3600" dirty="0">
                <a:solidFill>
                  <a:srgbClr val="07456B"/>
                </a:solidFill>
              </a:rPr>
              <a:t>Relatório de Redes Sociais</a:t>
            </a:r>
          </a:p>
        </p:txBody>
      </p:sp>
      <p:pic>
        <p:nvPicPr>
          <p:cNvPr id="5" name="Imagem 4">
            <a:extLst>
              <a:ext uri="{FF2B5EF4-FFF2-40B4-BE49-F238E27FC236}">
                <a16:creationId xmlns:a16="http://schemas.microsoft.com/office/drawing/2014/main" id="{DDD1F98C-6282-E32E-F503-7B71B25F4B93}"/>
              </a:ext>
            </a:extLst>
          </p:cNvPr>
          <p:cNvPicPr>
            <a:picLocks noChangeAspect="1"/>
          </p:cNvPicPr>
          <p:nvPr/>
        </p:nvPicPr>
        <p:blipFill>
          <a:blip r:embed="rId3"/>
          <a:stretch>
            <a:fillRect/>
          </a:stretch>
        </p:blipFill>
        <p:spPr>
          <a:xfrm>
            <a:off x="642257" y="905638"/>
            <a:ext cx="10806274" cy="5789076"/>
          </a:xfrm>
          <a:prstGeom prst="rect">
            <a:avLst/>
          </a:prstGeom>
        </p:spPr>
      </p:pic>
    </p:spTree>
    <p:extLst>
      <p:ext uri="{BB962C8B-B14F-4D97-AF65-F5344CB8AC3E}">
        <p14:creationId xmlns:p14="http://schemas.microsoft.com/office/powerpoint/2010/main" val="4188134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A827A-05C4-1DE2-C481-CB1632C89ED2}"/>
            </a:ext>
          </a:extLst>
        </p:cNvPr>
        <p:cNvGrpSpPr/>
        <p:nvPr/>
      </p:nvGrpSpPr>
      <p:grpSpPr>
        <a:xfrm>
          <a:off x="0" y="0"/>
          <a:ext cx="0" cy="0"/>
          <a:chOff x="0" y="0"/>
          <a:chExt cx="0" cy="0"/>
        </a:xfrm>
      </p:grpSpPr>
      <p:pic>
        <p:nvPicPr>
          <p:cNvPr id="8" name="Picture 2" descr="A white surface with lines&#10;&#10;Description automatically generated">
            <a:extLst>
              <a:ext uri="{FF2B5EF4-FFF2-40B4-BE49-F238E27FC236}">
                <a16:creationId xmlns:a16="http://schemas.microsoft.com/office/drawing/2014/main" id="{1A424CBA-2D62-4C34-4367-CA826A9B29FE}"/>
              </a:ext>
            </a:extLst>
          </p:cNvPr>
          <p:cNvPicPr>
            <a:picLocks noChangeAspect="1"/>
          </p:cNvPicPr>
          <p:nvPr/>
        </p:nvPicPr>
        <p:blipFill>
          <a:blip r:embed="rId2"/>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579B8163-0612-52B4-C5E8-EDC86CD4656C}"/>
              </a:ext>
            </a:extLst>
          </p:cNvPr>
          <p:cNvSpPr txBox="1"/>
          <p:nvPr/>
        </p:nvSpPr>
        <p:spPr>
          <a:xfrm>
            <a:off x="284263" y="259307"/>
            <a:ext cx="8945466" cy="646331"/>
          </a:xfrm>
          <a:prstGeom prst="rect">
            <a:avLst/>
          </a:prstGeom>
          <a:noFill/>
        </p:spPr>
        <p:txBody>
          <a:bodyPr wrap="square" rtlCol="0">
            <a:spAutoFit/>
          </a:bodyPr>
          <a:lstStyle/>
          <a:p>
            <a:r>
              <a:rPr lang="pt-BR" sz="3600" dirty="0">
                <a:solidFill>
                  <a:srgbClr val="07456B"/>
                </a:solidFill>
              </a:rPr>
              <a:t>Relatório de Assessoria de Imprensa</a:t>
            </a:r>
          </a:p>
        </p:txBody>
      </p:sp>
      <p:pic>
        <p:nvPicPr>
          <p:cNvPr id="3" name="Imagem 2">
            <a:extLst>
              <a:ext uri="{FF2B5EF4-FFF2-40B4-BE49-F238E27FC236}">
                <a16:creationId xmlns:a16="http://schemas.microsoft.com/office/drawing/2014/main" id="{BA2E312C-BE36-AA8E-3868-CCE0914A42A5}"/>
              </a:ext>
            </a:extLst>
          </p:cNvPr>
          <p:cNvPicPr>
            <a:picLocks noChangeAspect="1"/>
          </p:cNvPicPr>
          <p:nvPr/>
        </p:nvPicPr>
        <p:blipFill>
          <a:blip r:embed="rId3"/>
          <a:srcRect t="5229"/>
          <a:stretch/>
        </p:blipFill>
        <p:spPr>
          <a:xfrm>
            <a:off x="610833" y="1012773"/>
            <a:ext cx="11040074" cy="5738092"/>
          </a:xfrm>
          <a:prstGeom prst="rect">
            <a:avLst/>
          </a:prstGeom>
        </p:spPr>
      </p:pic>
    </p:spTree>
    <p:extLst>
      <p:ext uri="{BB962C8B-B14F-4D97-AF65-F5344CB8AC3E}">
        <p14:creationId xmlns:p14="http://schemas.microsoft.com/office/powerpoint/2010/main" val="2875899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3A9E4-40F9-F0C8-E8ED-E26676B93CC5}"/>
            </a:ext>
          </a:extLst>
        </p:cNvPr>
        <p:cNvGrpSpPr/>
        <p:nvPr/>
      </p:nvGrpSpPr>
      <p:grpSpPr>
        <a:xfrm>
          <a:off x="0" y="0"/>
          <a:ext cx="0" cy="0"/>
          <a:chOff x="0" y="0"/>
          <a:chExt cx="0" cy="0"/>
        </a:xfrm>
      </p:grpSpPr>
      <p:pic>
        <p:nvPicPr>
          <p:cNvPr id="8" name="Picture 2" descr="A white surface with lines&#10;&#10;Description automatically generated">
            <a:extLst>
              <a:ext uri="{FF2B5EF4-FFF2-40B4-BE49-F238E27FC236}">
                <a16:creationId xmlns:a16="http://schemas.microsoft.com/office/drawing/2014/main" id="{8840C43D-7EC0-3AFD-A399-F2639DBF50AF}"/>
              </a:ext>
            </a:extLst>
          </p:cNvPr>
          <p:cNvPicPr>
            <a:picLocks noChangeAspect="1"/>
          </p:cNvPicPr>
          <p:nvPr/>
        </p:nvPicPr>
        <p:blipFill>
          <a:blip r:embed="rId2"/>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EDD581D6-B979-D26C-507F-0ACE20490B68}"/>
              </a:ext>
            </a:extLst>
          </p:cNvPr>
          <p:cNvSpPr txBox="1"/>
          <p:nvPr/>
        </p:nvSpPr>
        <p:spPr>
          <a:xfrm>
            <a:off x="284263" y="259307"/>
            <a:ext cx="8945466" cy="646331"/>
          </a:xfrm>
          <a:prstGeom prst="rect">
            <a:avLst/>
          </a:prstGeom>
          <a:noFill/>
        </p:spPr>
        <p:txBody>
          <a:bodyPr wrap="square" rtlCol="0">
            <a:spAutoFit/>
          </a:bodyPr>
          <a:lstStyle/>
          <a:p>
            <a:r>
              <a:rPr lang="pt-BR" sz="3600" dirty="0">
                <a:solidFill>
                  <a:srgbClr val="07456B"/>
                </a:solidFill>
              </a:rPr>
              <a:t>Relatório de Assessoria de Imprensa</a:t>
            </a:r>
          </a:p>
        </p:txBody>
      </p:sp>
      <p:pic>
        <p:nvPicPr>
          <p:cNvPr id="3" name="Imagem 2">
            <a:extLst>
              <a:ext uri="{FF2B5EF4-FFF2-40B4-BE49-F238E27FC236}">
                <a16:creationId xmlns:a16="http://schemas.microsoft.com/office/drawing/2014/main" id="{1F1ADE6D-33A2-6147-8010-61BCC8C19370}"/>
              </a:ext>
            </a:extLst>
          </p:cNvPr>
          <p:cNvPicPr>
            <a:picLocks noChangeAspect="1"/>
          </p:cNvPicPr>
          <p:nvPr/>
        </p:nvPicPr>
        <p:blipFill>
          <a:blip r:embed="rId3"/>
          <a:stretch>
            <a:fillRect/>
          </a:stretch>
        </p:blipFill>
        <p:spPr>
          <a:xfrm>
            <a:off x="505846" y="905638"/>
            <a:ext cx="11180307" cy="5864956"/>
          </a:xfrm>
          <a:prstGeom prst="rect">
            <a:avLst/>
          </a:prstGeom>
        </p:spPr>
      </p:pic>
    </p:spTree>
    <p:extLst>
      <p:ext uri="{BB962C8B-B14F-4D97-AF65-F5344CB8AC3E}">
        <p14:creationId xmlns:p14="http://schemas.microsoft.com/office/powerpoint/2010/main" val="264994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02061-7207-BC5C-E8A4-7E05142D467F}"/>
            </a:ext>
          </a:extLst>
        </p:cNvPr>
        <p:cNvGrpSpPr/>
        <p:nvPr/>
      </p:nvGrpSpPr>
      <p:grpSpPr>
        <a:xfrm>
          <a:off x="0" y="0"/>
          <a:ext cx="0" cy="0"/>
          <a:chOff x="0" y="0"/>
          <a:chExt cx="0" cy="0"/>
        </a:xfrm>
      </p:grpSpPr>
      <p:pic>
        <p:nvPicPr>
          <p:cNvPr id="8" name="Picture 2" descr="A white surface with lines&#10;&#10;Description automatically generated">
            <a:extLst>
              <a:ext uri="{FF2B5EF4-FFF2-40B4-BE49-F238E27FC236}">
                <a16:creationId xmlns:a16="http://schemas.microsoft.com/office/drawing/2014/main" id="{658DE081-FE3B-1AE1-CDA4-1E2ACBBC08A8}"/>
              </a:ext>
            </a:extLst>
          </p:cNvPr>
          <p:cNvPicPr>
            <a:picLocks noChangeAspect="1"/>
          </p:cNvPicPr>
          <p:nvPr/>
        </p:nvPicPr>
        <p:blipFill>
          <a:blip r:embed="rId2"/>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8E644875-0CAD-32DF-43B6-DE78DC728BF2}"/>
              </a:ext>
            </a:extLst>
          </p:cNvPr>
          <p:cNvSpPr txBox="1"/>
          <p:nvPr/>
        </p:nvSpPr>
        <p:spPr>
          <a:xfrm>
            <a:off x="284263" y="259307"/>
            <a:ext cx="8945466" cy="646331"/>
          </a:xfrm>
          <a:prstGeom prst="rect">
            <a:avLst/>
          </a:prstGeom>
          <a:noFill/>
        </p:spPr>
        <p:txBody>
          <a:bodyPr wrap="square" rtlCol="0">
            <a:spAutoFit/>
          </a:bodyPr>
          <a:lstStyle/>
          <a:p>
            <a:r>
              <a:rPr lang="pt-BR" sz="3600">
                <a:solidFill>
                  <a:srgbClr val="07456B"/>
                </a:solidFill>
              </a:rPr>
              <a:t>Relatório de Assessoria de Imprensa</a:t>
            </a:r>
            <a:endParaRPr lang="pt-BR" sz="3600" dirty="0">
              <a:solidFill>
                <a:srgbClr val="07456B"/>
              </a:solidFill>
            </a:endParaRPr>
          </a:p>
        </p:txBody>
      </p:sp>
      <p:pic>
        <p:nvPicPr>
          <p:cNvPr id="3" name="Imagem 2">
            <a:extLst>
              <a:ext uri="{FF2B5EF4-FFF2-40B4-BE49-F238E27FC236}">
                <a16:creationId xmlns:a16="http://schemas.microsoft.com/office/drawing/2014/main" id="{CCC0270C-3C9B-B06C-584B-515C0A5302C0}"/>
              </a:ext>
            </a:extLst>
          </p:cNvPr>
          <p:cNvPicPr>
            <a:picLocks noChangeAspect="1"/>
          </p:cNvPicPr>
          <p:nvPr/>
        </p:nvPicPr>
        <p:blipFill>
          <a:blip r:embed="rId3"/>
          <a:stretch>
            <a:fillRect/>
          </a:stretch>
        </p:blipFill>
        <p:spPr>
          <a:xfrm>
            <a:off x="674914" y="905638"/>
            <a:ext cx="10842171" cy="5800672"/>
          </a:xfrm>
          <a:prstGeom prst="rect">
            <a:avLst/>
          </a:prstGeom>
        </p:spPr>
      </p:pic>
    </p:spTree>
    <p:extLst>
      <p:ext uri="{BB962C8B-B14F-4D97-AF65-F5344CB8AC3E}">
        <p14:creationId xmlns:p14="http://schemas.microsoft.com/office/powerpoint/2010/main" val="2369059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818055" y="2441752"/>
            <a:ext cx="7231273" cy="2554545"/>
          </a:xfrm>
          <a:prstGeom prst="rect">
            <a:avLst/>
          </a:prstGeom>
          <a:noFill/>
        </p:spPr>
        <p:txBody>
          <a:bodyPr wrap="square">
            <a:spAutoFit/>
          </a:bodyPr>
          <a:lstStyle/>
          <a:p>
            <a:r>
              <a:rPr lang="en-US" sz="4000" dirty="0">
                <a:solidFill>
                  <a:schemeClr val="bg1"/>
                </a:solidFill>
                <a:latin typeface="AcuminProCond-Light" panose="020B0406020202020204" pitchFamily="34" charset="77"/>
              </a:rPr>
              <a:t>b) </a:t>
            </a:r>
            <a:r>
              <a:rPr lang="en-US" sz="4000" dirty="0" err="1">
                <a:solidFill>
                  <a:schemeClr val="bg1"/>
                </a:solidFill>
                <a:latin typeface="AcuminProCond-Light" panose="020B0406020202020204" pitchFamily="34" charset="77"/>
              </a:rPr>
              <a:t>Leitura</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discussão</a:t>
            </a:r>
            <a:r>
              <a:rPr lang="en-US" sz="4000" dirty="0">
                <a:solidFill>
                  <a:schemeClr val="bg1"/>
                </a:solidFill>
                <a:latin typeface="AcuminProCond-Light" panose="020B0406020202020204" pitchFamily="34" charset="77"/>
              </a:rPr>
              <a:t> e </a:t>
            </a:r>
            <a:r>
              <a:rPr lang="en-US" sz="4000" dirty="0" err="1">
                <a:solidFill>
                  <a:schemeClr val="bg1"/>
                </a:solidFill>
                <a:latin typeface="AcuminProCond-Light" panose="020B0406020202020204" pitchFamily="34" charset="77"/>
              </a:rPr>
              <a:t>votação</a:t>
            </a:r>
            <a:r>
              <a:rPr lang="en-US" sz="4000" dirty="0">
                <a:solidFill>
                  <a:schemeClr val="bg1"/>
                </a:solidFill>
                <a:latin typeface="AcuminProCond-Light" panose="020B0406020202020204" pitchFamily="34" charset="77"/>
              </a:rPr>
              <a:t> da    </a:t>
            </a:r>
            <a:r>
              <a:rPr lang="en-US" sz="4000" dirty="0" err="1">
                <a:solidFill>
                  <a:schemeClr val="bg1"/>
                </a:solidFill>
                <a:latin typeface="AcuminProCond-Light" panose="020B0406020202020204" pitchFamily="34" charset="77"/>
              </a:rPr>
              <a:t>ata</a:t>
            </a:r>
            <a:r>
              <a:rPr lang="en-US" sz="4000" dirty="0">
                <a:solidFill>
                  <a:schemeClr val="bg1"/>
                </a:solidFill>
                <a:latin typeface="AcuminProCond-Light" panose="020B0406020202020204" pitchFamily="34" charset="77"/>
              </a:rPr>
              <a:t> da </a:t>
            </a:r>
            <a:r>
              <a:rPr lang="en-US" sz="4000" dirty="0" err="1">
                <a:solidFill>
                  <a:schemeClr val="bg1"/>
                </a:solidFill>
                <a:latin typeface="AcuminProCond-Light" panose="020B0406020202020204" pitchFamily="34" charset="77"/>
              </a:rPr>
              <a:t>Sessão</a:t>
            </a:r>
            <a:r>
              <a:rPr lang="en-US" sz="4000" dirty="0">
                <a:solidFill>
                  <a:schemeClr val="bg1"/>
                </a:solidFill>
                <a:latin typeface="AcuminProCond-Light" panose="020B0406020202020204" pitchFamily="34" charset="77"/>
              </a:rPr>
              <a:t> anterior;</a:t>
            </a:r>
          </a:p>
          <a:p>
            <a:endParaRPr lang="en-US" sz="4000" dirty="0">
              <a:solidFill>
                <a:schemeClr val="bg1"/>
              </a:solidFill>
              <a:latin typeface="AcuminProCond-Light" panose="020B0406020202020204" pitchFamily="34" charset="77"/>
            </a:endParaRPr>
          </a:p>
          <a:p>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4062903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40229" y="847799"/>
            <a:ext cx="10342180" cy="1338828"/>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Ata e </a:t>
            </a:r>
            <a:r>
              <a:rPr lang="pt-BR" sz="5000" i="1">
                <a:solidFill>
                  <a:schemeClr val="bg1"/>
                </a:solidFill>
                <a:latin typeface="Acumin Pro Condensed" panose="020B0506020202020204" pitchFamily="34" charset="77"/>
              </a:rPr>
              <a:t>Estatuto Reformado </a:t>
            </a:r>
          </a:p>
          <a:p>
            <a:pPr algn="ctr">
              <a:lnSpc>
                <a:spcPct val="80000"/>
              </a:lnSpc>
            </a:pPr>
            <a:r>
              <a:rPr lang="pt-BR" sz="5000" i="1">
                <a:solidFill>
                  <a:schemeClr val="bg1"/>
                </a:solidFill>
                <a:latin typeface="Acumin Pro Condensed" panose="020B0506020202020204" pitchFamily="34" charset="77"/>
              </a:rPr>
              <a:t>disponível </a:t>
            </a:r>
            <a:r>
              <a:rPr lang="pt-BR" sz="5000" i="1" dirty="0">
                <a:solidFill>
                  <a:schemeClr val="bg1"/>
                </a:solidFill>
                <a:latin typeface="Acumin Pro Condensed" panose="020B0506020202020204" pitchFamily="34" charset="77"/>
              </a:rPr>
              <a:t>em nosso site</a:t>
            </a:r>
          </a:p>
        </p:txBody>
      </p:sp>
      <p:sp>
        <p:nvSpPr>
          <p:cNvPr id="2" name="CaixaDeTexto 1">
            <a:extLst>
              <a:ext uri="{FF2B5EF4-FFF2-40B4-BE49-F238E27FC236}">
                <a16:creationId xmlns:a16="http://schemas.microsoft.com/office/drawing/2014/main" id="{39B46FCE-848D-CBBD-D6FA-63AC0CDD29C4}"/>
              </a:ext>
            </a:extLst>
          </p:cNvPr>
          <p:cNvSpPr txBox="1"/>
          <p:nvPr/>
        </p:nvSpPr>
        <p:spPr>
          <a:xfrm>
            <a:off x="1046120" y="3049621"/>
            <a:ext cx="10684015" cy="1938992"/>
          </a:xfrm>
          <a:prstGeom prst="rect">
            <a:avLst/>
          </a:prstGeom>
          <a:noFill/>
        </p:spPr>
        <p:txBody>
          <a:bodyPr wrap="none" rtlCol="0">
            <a:spAutoFit/>
          </a:bodyPr>
          <a:lstStyle/>
          <a:p>
            <a:pPr algn="ctr"/>
            <a:r>
              <a:rPr lang="pt-BR" sz="3200" dirty="0"/>
              <a:t>Acesse: </a:t>
            </a:r>
          </a:p>
          <a:p>
            <a:pPr algn="ctr"/>
            <a:r>
              <a:rPr lang="pt-BR" sz="3200" dirty="0">
                <a:hlinkClick r:id="rId3"/>
              </a:rPr>
              <a:t>https://media.abneuro.org.br/media/2025/06/Ata-2024.pdf</a:t>
            </a:r>
            <a:endParaRPr lang="pt-BR" sz="3200" dirty="0"/>
          </a:p>
          <a:p>
            <a:pPr algn="ctr"/>
            <a:endParaRPr lang="pt-BR" sz="3200" dirty="0"/>
          </a:p>
          <a:p>
            <a:endParaRPr lang="pt-BR" sz="2400" dirty="0"/>
          </a:p>
        </p:txBody>
      </p:sp>
    </p:spTree>
    <p:extLst>
      <p:ext uri="{BB962C8B-B14F-4D97-AF65-F5344CB8AC3E}">
        <p14:creationId xmlns:p14="http://schemas.microsoft.com/office/powerpoint/2010/main" val="64770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818055" y="2918407"/>
            <a:ext cx="7231273" cy="1938992"/>
          </a:xfrm>
          <a:prstGeom prst="rect">
            <a:avLst/>
          </a:prstGeom>
          <a:noFill/>
        </p:spPr>
        <p:txBody>
          <a:bodyPr wrap="square">
            <a:spAutoFit/>
          </a:bodyPr>
          <a:lstStyle/>
          <a:p>
            <a:r>
              <a:rPr lang="en-US" sz="4000" dirty="0">
                <a:solidFill>
                  <a:schemeClr val="bg1"/>
                </a:solidFill>
                <a:latin typeface="AcuminProCond-Light" panose="020B0406020202020204" pitchFamily="34" charset="77"/>
              </a:rPr>
              <a:t>c) </a:t>
            </a:r>
            <a:r>
              <a:rPr lang="en-US" sz="4000" dirty="0" err="1">
                <a:solidFill>
                  <a:schemeClr val="bg1"/>
                </a:solidFill>
                <a:latin typeface="AcuminProCond-Light" panose="020B0406020202020204" pitchFamily="34" charset="77"/>
              </a:rPr>
              <a:t>Homenagens</a:t>
            </a:r>
            <a:r>
              <a:rPr lang="en-US" sz="4000" dirty="0">
                <a:solidFill>
                  <a:schemeClr val="bg1"/>
                </a:solidFill>
                <a:latin typeface="AcuminProCond-Light" panose="020B0406020202020204" pitchFamily="34" charset="77"/>
              </a:rPr>
              <a:t>;</a:t>
            </a:r>
          </a:p>
          <a:p>
            <a:endParaRPr lang="en-US" sz="4000" dirty="0">
              <a:solidFill>
                <a:schemeClr val="bg1"/>
              </a:solidFill>
              <a:latin typeface="AcuminProCond-Light" panose="020B0406020202020204" pitchFamily="34" charset="77"/>
            </a:endParaRPr>
          </a:p>
          <a:p>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68962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40229" y="847799"/>
            <a:ext cx="10342180" cy="746358"/>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Ordem do dia</a:t>
            </a:r>
          </a:p>
        </p:txBody>
      </p:sp>
      <p:pic>
        <p:nvPicPr>
          <p:cNvPr id="5" name="Imagem 4">
            <a:extLst>
              <a:ext uri="{FF2B5EF4-FFF2-40B4-BE49-F238E27FC236}">
                <a16:creationId xmlns:a16="http://schemas.microsoft.com/office/drawing/2014/main" id="{98847E8F-D046-8308-DDB5-04E0E6E59E5C}"/>
              </a:ext>
            </a:extLst>
          </p:cNvPr>
          <p:cNvPicPr>
            <a:picLocks noChangeAspect="1"/>
          </p:cNvPicPr>
          <p:nvPr/>
        </p:nvPicPr>
        <p:blipFill>
          <a:blip r:embed="rId3"/>
          <a:stretch>
            <a:fillRect/>
          </a:stretch>
        </p:blipFill>
        <p:spPr>
          <a:xfrm>
            <a:off x="2290916" y="1847713"/>
            <a:ext cx="7836310" cy="4162488"/>
          </a:xfrm>
          <a:prstGeom prst="rect">
            <a:avLst/>
          </a:prstGeom>
        </p:spPr>
      </p:pic>
    </p:spTree>
    <p:extLst>
      <p:ext uri="{BB962C8B-B14F-4D97-AF65-F5344CB8AC3E}">
        <p14:creationId xmlns:p14="http://schemas.microsoft.com/office/powerpoint/2010/main" val="732751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40229" y="847799"/>
            <a:ext cx="10342180" cy="746358"/>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Falecidos</a:t>
            </a:r>
          </a:p>
        </p:txBody>
      </p:sp>
      <p:sp>
        <p:nvSpPr>
          <p:cNvPr id="2" name="CaixaDeTexto 1">
            <a:extLst>
              <a:ext uri="{FF2B5EF4-FFF2-40B4-BE49-F238E27FC236}">
                <a16:creationId xmlns:a16="http://schemas.microsoft.com/office/drawing/2014/main" id="{9ACC0B14-F9E3-E129-BD17-E4CD8AC5B31C}"/>
              </a:ext>
            </a:extLst>
          </p:cNvPr>
          <p:cNvSpPr txBox="1"/>
          <p:nvPr/>
        </p:nvSpPr>
        <p:spPr>
          <a:xfrm>
            <a:off x="2833862" y="3312886"/>
            <a:ext cx="6045116" cy="1138773"/>
          </a:xfrm>
          <a:prstGeom prst="rect">
            <a:avLst/>
          </a:prstGeom>
          <a:noFill/>
        </p:spPr>
        <p:txBody>
          <a:bodyPr wrap="none" rtlCol="0">
            <a:spAutoFit/>
          </a:bodyPr>
          <a:lstStyle/>
          <a:p>
            <a:pPr marL="342900" indent="-342900">
              <a:buFont typeface="Arial" panose="020B0604020202020204" pitchFamily="34" charset="0"/>
              <a:buChar char="•"/>
            </a:pPr>
            <a:r>
              <a:rPr lang="pt-BR" sz="2400" b="1" dirty="0"/>
              <a:t>ANO DE 2024</a:t>
            </a:r>
          </a:p>
          <a:p>
            <a:endParaRPr lang="pt-BR" sz="2400" dirty="0"/>
          </a:p>
          <a:p>
            <a:r>
              <a:rPr lang="pt-BR" sz="2000" dirty="0">
                <a:solidFill>
                  <a:srgbClr val="000000"/>
                </a:solidFill>
                <a:effectLst/>
                <a:latin typeface="Calibri" panose="020F0502020204030204" pitchFamily="34" charset="0"/>
                <a:ea typeface="Times New Roman" panose="02020603050405020304" pitchFamily="18" charset="0"/>
              </a:rPr>
              <a:t>Dr. Sérgio Augusto Pereira Novis (RJ) – Membro Emérito </a:t>
            </a:r>
            <a:endParaRPr lang="pt-BR"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75869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675383" y="2459504"/>
            <a:ext cx="7231273" cy="1938992"/>
          </a:xfrm>
          <a:prstGeom prst="rect">
            <a:avLst/>
          </a:prstGeom>
          <a:noFill/>
        </p:spPr>
        <p:txBody>
          <a:bodyPr wrap="square">
            <a:spAutoFit/>
          </a:bodyPr>
          <a:lstStyle/>
          <a:p>
            <a:r>
              <a:rPr lang="en-US" sz="4000" dirty="0">
                <a:solidFill>
                  <a:schemeClr val="bg1"/>
                </a:solidFill>
                <a:latin typeface="AcuminProCond-Light" panose="020B0406020202020204" pitchFamily="34" charset="77"/>
              </a:rPr>
              <a:t>d) </a:t>
            </a:r>
            <a:r>
              <a:rPr lang="en-US" sz="4000" dirty="0" err="1">
                <a:solidFill>
                  <a:schemeClr val="bg1"/>
                </a:solidFill>
                <a:latin typeface="AcuminProCond-Light" panose="020B0406020202020204" pitchFamily="34" charset="77"/>
              </a:rPr>
              <a:t>Relatório</a:t>
            </a:r>
            <a:r>
              <a:rPr lang="en-US" sz="4000" dirty="0">
                <a:solidFill>
                  <a:schemeClr val="bg1"/>
                </a:solidFill>
                <a:latin typeface="AcuminProCond-Light" panose="020B0406020202020204" pitchFamily="34" charset="77"/>
              </a:rPr>
              <a:t> da </a:t>
            </a:r>
            <a:r>
              <a:rPr lang="en-US" sz="4000" dirty="0" err="1">
                <a:solidFill>
                  <a:schemeClr val="bg1"/>
                </a:solidFill>
                <a:latin typeface="AcuminProCond-Light" panose="020B0406020202020204" pitchFamily="34" charset="77"/>
              </a:rPr>
              <a:t>Presidência</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sua</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apreciação</a:t>
            </a:r>
            <a:r>
              <a:rPr lang="en-US" sz="4000" dirty="0">
                <a:solidFill>
                  <a:schemeClr val="bg1"/>
                </a:solidFill>
                <a:latin typeface="AcuminProCond-Light" panose="020B0406020202020204" pitchFamily="34" charset="77"/>
              </a:rPr>
              <a:t> e </a:t>
            </a:r>
            <a:r>
              <a:rPr lang="en-US" sz="4000" dirty="0" err="1">
                <a:solidFill>
                  <a:schemeClr val="bg1"/>
                </a:solidFill>
                <a:latin typeface="AcuminProCond-Light" panose="020B0406020202020204" pitchFamily="34" charset="77"/>
              </a:rPr>
              <a:t>votação</a:t>
            </a:r>
            <a:r>
              <a:rPr lang="en-US" sz="4000" dirty="0">
                <a:solidFill>
                  <a:schemeClr val="bg1"/>
                </a:solidFill>
                <a:latin typeface="AcuminProCond-Light" panose="020B0406020202020204" pitchFamily="34" charset="77"/>
              </a:rPr>
              <a:t>;</a:t>
            </a:r>
          </a:p>
          <a:p>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27929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2" name="CaixaDeTexto 1">
            <a:extLst>
              <a:ext uri="{FF2B5EF4-FFF2-40B4-BE49-F238E27FC236}">
                <a16:creationId xmlns:a16="http://schemas.microsoft.com/office/drawing/2014/main" id="{9ACC0B14-F9E3-E129-BD17-E4CD8AC5B31C}"/>
              </a:ext>
            </a:extLst>
          </p:cNvPr>
          <p:cNvSpPr txBox="1"/>
          <p:nvPr/>
        </p:nvSpPr>
        <p:spPr>
          <a:xfrm>
            <a:off x="2655651" y="2778707"/>
            <a:ext cx="7023370" cy="2554545"/>
          </a:xfrm>
          <a:prstGeom prst="rect">
            <a:avLst/>
          </a:prstGeom>
          <a:noFill/>
        </p:spPr>
        <p:txBody>
          <a:bodyPr wrap="square" rtlCol="0">
            <a:spAutoFit/>
          </a:bodyPr>
          <a:lstStyle/>
          <a:p>
            <a:pPr algn="ctr"/>
            <a:r>
              <a:rPr lang="pt-BR" sz="3200" b="1" dirty="0"/>
              <a:t>Dr. Delson José da Silva (GO)</a:t>
            </a:r>
          </a:p>
          <a:p>
            <a:pPr algn="ctr"/>
            <a:r>
              <a:rPr lang="pt-BR" sz="3200" dirty="0"/>
              <a:t>Presidente</a:t>
            </a:r>
          </a:p>
          <a:p>
            <a:pPr algn="ctr"/>
            <a:endParaRPr lang="pt-BR" sz="3200" dirty="0"/>
          </a:p>
          <a:p>
            <a:pPr algn="ctr"/>
            <a:r>
              <a:rPr lang="pt-BR" sz="3200" b="1" dirty="0"/>
              <a:t>Dr. Fernando Cendes (Campinas/SP)</a:t>
            </a:r>
          </a:p>
          <a:p>
            <a:pPr algn="ctr"/>
            <a:r>
              <a:rPr lang="pt-BR" sz="3200" dirty="0"/>
              <a:t>Vice-Presidente</a:t>
            </a:r>
          </a:p>
        </p:txBody>
      </p:sp>
    </p:spTree>
    <p:extLst>
      <p:ext uri="{BB962C8B-B14F-4D97-AF65-F5344CB8AC3E}">
        <p14:creationId xmlns:p14="http://schemas.microsoft.com/office/powerpoint/2010/main" val="3190627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675383" y="1778567"/>
            <a:ext cx="7231273" cy="3785652"/>
          </a:xfrm>
          <a:prstGeom prst="rect">
            <a:avLst/>
          </a:prstGeom>
          <a:noFill/>
        </p:spPr>
        <p:txBody>
          <a:bodyPr wrap="square">
            <a:spAutoFit/>
          </a:bodyPr>
          <a:lstStyle/>
          <a:p>
            <a:pPr algn="just"/>
            <a:r>
              <a:rPr lang="en-US" sz="4000" dirty="0">
                <a:solidFill>
                  <a:schemeClr val="bg1"/>
                </a:solidFill>
                <a:latin typeface="AcuminProCond-Light" panose="020B0406020202020204" pitchFamily="34" charset="77"/>
              </a:rPr>
              <a:t>e) </a:t>
            </a:r>
            <a:r>
              <a:rPr lang="en-US" sz="4000" dirty="0" err="1">
                <a:solidFill>
                  <a:schemeClr val="bg1"/>
                </a:solidFill>
                <a:latin typeface="AcuminProCond-Light" panose="020B0406020202020204" pitchFamily="34" charset="77"/>
              </a:rPr>
              <a:t>Relatório</a:t>
            </a:r>
            <a:r>
              <a:rPr lang="en-US" sz="4000" dirty="0">
                <a:solidFill>
                  <a:schemeClr val="bg1"/>
                </a:solidFill>
                <a:latin typeface="AcuminProCond-Light" panose="020B0406020202020204" pitchFamily="34" charset="77"/>
              </a:rPr>
              <a:t> da </a:t>
            </a:r>
            <a:r>
              <a:rPr lang="en-US" sz="4000" dirty="0" err="1">
                <a:solidFill>
                  <a:schemeClr val="bg1"/>
                </a:solidFill>
                <a:latin typeface="AcuminProCond-Light" panose="020B0406020202020204" pitchFamily="34" charset="77"/>
              </a:rPr>
              <a:t>Secretaria-Tesouraria</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Geral</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quanto</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ao</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estado</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administrativo</a:t>
            </a:r>
            <a:r>
              <a:rPr lang="en-US" sz="4000" dirty="0">
                <a:solidFill>
                  <a:schemeClr val="bg1"/>
                </a:solidFill>
                <a:latin typeface="AcuminProCond-Light" panose="020B0406020202020204" pitchFamily="34" charset="77"/>
              </a:rPr>
              <a:t> e </a:t>
            </a:r>
            <a:r>
              <a:rPr lang="en-US" sz="4000" dirty="0" err="1">
                <a:solidFill>
                  <a:schemeClr val="bg1"/>
                </a:solidFill>
                <a:latin typeface="AcuminProCond-Light" panose="020B0406020202020204" pitchFamily="34" charset="77"/>
              </a:rPr>
              <a:t>financeiro</a:t>
            </a:r>
            <a:r>
              <a:rPr lang="en-US" sz="4000" dirty="0">
                <a:solidFill>
                  <a:schemeClr val="bg1"/>
                </a:solidFill>
                <a:latin typeface="AcuminProCond-Light" panose="020B0406020202020204" pitchFamily="34" charset="77"/>
              </a:rPr>
              <a:t> da ABN, </a:t>
            </a:r>
            <a:r>
              <a:rPr lang="en-US" sz="4000" dirty="0" err="1">
                <a:solidFill>
                  <a:schemeClr val="bg1"/>
                </a:solidFill>
                <a:latin typeface="AcuminProCond-Light" panose="020B0406020202020204" pitchFamily="34" charset="77"/>
              </a:rPr>
              <a:t>sua</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apreciação</a:t>
            </a:r>
            <a:r>
              <a:rPr lang="en-US" sz="4000" dirty="0">
                <a:solidFill>
                  <a:schemeClr val="bg1"/>
                </a:solidFill>
                <a:latin typeface="AcuminProCond-Light" panose="020B0406020202020204" pitchFamily="34" charset="77"/>
              </a:rPr>
              <a:t> e </a:t>
            </a:r>
            <a:r>
              <a:rPr lang="en-US" sz="4000" dirty="0" err="1">
                <a:solidFill>
                  <a:schemeClr val="bg1"/>
                </a:solidFill>
                <a:latin typeface="AcuminProCond-Light" panose="020B0406020202020204" pitchFamily="34" charset="77"/>
              </a:rPr>
              <a:t>votação</a:t>
            </a:r>
            <a:r>
              <a:rPr lang="en-US" sz="4000" dirty="0">
                <a:solidFill>
                  <a:schemeClr val="bg1"/>
                </a:solidFill>
                <a:latin typeface="AcuminProCond-Light" panose="020B0406020202020204" pitchFamily="34" charset="77"/>
              </a:rPr>
              <a:t>;</a:t>
            </a:r>
          </a:p>
          <a:p>
            <a:pPr algn="just"/>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3859624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40229" y="847799"/>
            <a:ext cx="10342180" cy="746358"/>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Secretaria Geral</a:t>
            </a:r>
          </a:p>
        </p:txBody>
      </p:sp>
      <p:sp>
        <p:nvSpPr>
          <p:cNvPr id="2" name="CaixaDeTexto 1">
            <a:extLst>
              <a:ext uri="{FF2B5EF4-FFF2-40B4-BE49-F238E27FC236}">
                <a16:creationId xmlns:a16="http://schemas.microsoft.com/office/drawing/2014/main" id="{39B46FCE-848D-CBBD-D6FA-63AC0CDD29C4}"/>
              </a:ext>
            </a:extLst>
          </p:cNvPr>
          <p:cNvSpPr txBox="1"/>
          <p:nvPr/>
        </p:nvSpPr>
        <p:spPr>
          <a:xfrm>
            <a:off x="2348082" y="2995958"/>
            <a:ext cx="7495835" cy="3108543"/>
          </a:xfrm>
          <a:prstGeom prst="rect">
            <a:avLst/>
          </a:prstGeom>
          <a:noFill/>
        </p:spPr>
        <p:txBody>
          <a:bodyPr wrap="none" rtlCol="0">
            <a:spAutoFit/>
          </a:bodyPr>
          <a:lstStyle/>
          <a:p>
            <a:pPr algn="ctr"/>
            <a:r>
              <a:rPr lang="pt-BR" sz="3200" b="1" dirty="0"/>
              <a:t>Dra. Roberta </a:t>
            </a:r>
            <a:r>
              <a:rPr lang="pt-BR" sz="3200" b="1" dirty="0" err="1"/>
              <a:t>Arb</a:t>
            </a:r>
            <a:r>
              <a:rPr lang="pt-BR" sz="3200" b="1" dirty="0"/>
              <a:t> Saba Rodrigues Pinto (SP)</a:t>
            </a:r>
          </a:p>
          <a:p>
            <a:pPr algn="ctr"/>
            <a:r>
              <a:rPr lang="pt-BR" sz="3200" dirty="0"/>
              <a:t>Secretária Geral</a:t>
            </a:r>
          </a:p>
          <a:p>
            <a:pPr algn="ctr"/>
            <a:endParaRPr lang="pt-BR" sz="3200" dirty="0"/>
          </a:p>
          <a:p>
            <a:pPr algn="ctr"/>
            <a:r>
              <a:rPr lang="pt-BR" sz="3200" b="1" dirty="0"/>
              <a:t>Dra. José Luiz Pedroso (SP)</a:t>
            </a:r>
          </a:p>
          <a:p>
            <a:pPr algn="ctr"/>
            <a:r>
              <a:rPr lang="pt-BR" sz="3200" dirty="0"/>
              <a:t>1º Secretário</a:t>
            </a:r>
          </a:p>
          <a:p>
            <a:pPr algn="ctr"/>
            <a:endParaRPr lang="pt-BR" dirty="0"/>
          </a:p>
          <a:p>
            <a:endParaRPr lang="pt-BR" dirty="0"/>
          </a:p>
        </p:txBody>
      </p:sp>
    </p:spTree>
    <p:extLst>
      <p:ext uri="{BB962C8B-B14F-4D97-AF65-F5344CB8AC3E}">
        <p14:creationId xmlns:p14="http://schemas.microsoft.com/office/powerpoint/2010/main" val="4206068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01318" y="604608"/>
            <a:ext cx="10342180" cy="1338828"/>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Total de Membros de </a:t>
            </a:r>
          </a:p>
          <a:p>
            <a:pPr algn="ctr">
              <a:lnSpc>
                <a:spcPct val="80000"/>
              </a:lnSpc>
            </a:pPr>
            <a:r>
              <a:rPr lang="pt-BR" sz="5000" i="1" dirty="0">
                <a:solidFill>
                  <a:schemeClr val="bg1"/>
                </a:solidFill>
                <a:latin typeface="Acumin Pro Condensed" panose="020B0506020202020204" pitchFamily="34" charset="77"/>
              </a:rPr>
              <a:t>2018 a 02/06/2025 </a:t>
            </a:r>
          </a:p>
        </p:txBody>
      </p:sp>
      <p:graphicFrame>
        <p:nvGraphicFramePr>
          <p:cNvPr id="2" name="Gráfico 1">
            <a:extLst>
              <a:ext uri="{FF2B5EF4-FFF2-40B4-BE49-F238E27FC236}">
                <a16:creationId xmlns:a16="http://schemas.microsoft.com/office/drawing/2014/main" id="{F9EB2EFC-5E48-A2A6-80AB-602C9EA7BE12}"/>
              </a:ext>
            </a:extLst>
          </p:cNvPr>
          <p:cNvGraphicFramePr>
            <a:graphicFrameLocks/>
          </p:cNvGraphicFramePr>
          <p:nvPr>
            <p:extLst>
              <p:ext uri="{D42A27DB-BD31-4B8C-83A1-F6EECF244321}">
                <p14:modId xmlns:p14="http://schemas.microsoft.com/office/powerpoint/2010/main" val="4175854302"/>
              </p:ext>
            </p:extLst>
          </p:nvPr>
        </p:nvGraphicFramePr>
        <p:xfrm>
          <a:off x="2035277" y="2379405"/>
          <a:ext cx="8347587" cy="41295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524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862055"/>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Membros por Categoria </a:t>
            </a:r>
          </a:p>
        </p:txBody>
      </p:sp>
      <p:graphicFrame>
        <p:nvGraphicFramePr>
          <p:cNvPr id="2" name="Gráfico 1">
            <a:extLst>
              <a:ext uri="{FF2B5EF4-FFF2-40B4-BE49-F238E27FC236}">
                <a16:creationId xmlns:a16="http://schemas.microsoft.com/office/drawing/2014/main" id="{B8B0A44D-7CBC-F687-1411-480EA43DE84E}"/>
              </a:ext>
            </a:extLst>
          </p:cNvPr>
          <p:cNvGraphicFramePr>
            <a:graphicFrameLocks/>
          </p:cNvGraphicFramePr>
          <p:nvPr>
            <p:extLst>
              <p:ext uri="{D42A27DB-BD31-4B8C-83A1-F6EECF244321}">
                <p14:modId xmlns:p14="http://schemas.microsoft.com/office/powerpoint/2010/main" val="2259463851"/>
              </p:ext>
            </p:extLst>
          </p:nvPr>
        </p:nvGraphicFramePr>
        <p:xfrm>
          <a:off x="2945031" y="3299460"/>
          <a:ext cx="5913120" cy="35585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AE449F27-4392-8B99-6F39-FD1F47B1E22D}"/>
              </a:ext>
            </a:extLst>
          </p:cNvPr>
          <p:cNvGraphicFramePr>
            <a:graphicFrameLocks/>
          </p:cNvGraphicFramePr>
          <p:nvPr>
            <p:extLst>
              <p:ext uri="{D42A27DB-BD31-4B8C-83A1-F6EECF244321}">
                <p14:modId xmlns:p14="http://schemas.microsoft.com/office/powerpoint/2010/main" val="2698664011"/>
              </p:ext>
            </p:extLst>
          </p:nvPr>
        </p:nvGraphicFramePr>
        <p:xfrm>
          <a:off x="3048000" y="2447385"/>
          <a:ext cx="6096000" cy="41567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3109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780706"/>
            <a:ext cx="10342180" cy="746358"/>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Tesouraria Geral</a:t>
            </a:r>
          </a:p>
        </p:txBody>
      </p:sp>
      <p:sp>
        <p:nvSpPr>
          <p:cNvPr id="2" name="CaixaDeTexto 1">
            <a:extLst>
              <a:ext uri="{FF2B5EF4-FFF2-40B4-BE49-F238E27FC236}">
                <a16:creationId xmlns:a16="http://schemas.microsoft.com/office/drawing/2014/main" id="{39B46FCE-848D-CBBD-D6FA-63AC0CDD29C4}"/>
              </a:ext>
            </a:extLst>
          </p:cNvPr>
          <p:cNvSpPr txBox="1"/>
          <p:nvPr/>
        </p:nvSpPr>
        <p:spPr>
          <a:xfrm>
            <a:off x="3261506" y="2845341"/>
            <a:ext cx="5668988" cy="3600986"/>
          </a:xfrm>
          <a:prstGeom prst="rect">
            <a:avLst/>
          </a:prstGeom>
          <a:noFill/>
        </p:spPr>
        <p:txBody>
          <a:bodyPr wrap="none" rtlCol="0">
            <a:spAutoFit/>
          </a:bodyPr>
          <a:lstStyle/>
          <a:p>
            <a:pPr algn="ctr"/>
            <a:r>
              <a:rPr lang="pt-BR" sz="3200" b="1" dirty="0"/>
              <a:t>Dr. Adalberto Studart Neto (SP)</a:t>
            </a:r>
          </a:p>
          <a:p>
            <a:pPr algn="ctr"/>
            <a:r>
              <a:rPr lang="pt-BR" sz="3200" dirty="0"/>
              <a:t>Tesouraria Geral</a:t>
            </a:r>
          </a:p>
          <a:p>
            <a:pPr algn="ctr"/>
            <a:endParaRPr lang="pt-BR" sz="3200" dirty="0"/>
          </a:p>
          <a:p>
            <a:pPr algn="ctr"/>
            <a:r>
              <a:rPr lang="pt-BR" sz="3200" b="1" dirty="0"/>
              <a:t>Dra. Chien Hsin </a:t>
            </a:r>
            <a:r>
              <a:rPr lang="pt-BR" sz="3200" b="1" dirty="0" err="1"/>
              <a:t>Fen</a:t>
            </a:r>
            <a:r>
              <a:rPr lang="pt-BR" sz="3200" b="1" dirty="0"/>
              <a:t> (SP)</a:t>
            </a:r>
          </a:p>
          <a:p>
            <a:pPr algn="ctr"/>
            <a:r>
              <a:rPr lang="pt-BR" altLang="pt-BR" sz="3200" dirty="0">
                <a:cs typeface="Times New Roman" panose="02020603050405020304" pitchFamily="18" charset="0"/>
              </a:rPr>
              <a:t>1ª Tesoureira</a:t>
            </a:r>
          </a:p>
          <a:p>
            <a:pPr algn="ctr"/>
            <a:endParaRPr lang="pt-BR" sz="3200" dirty="0"/>
          </a:p>
          <a:p>
            <a:pPr algn="ctr"/>
            <a:endParaRPr lang="pt-BR" dirty="0"/>
          </a:p>
          <a:p>
            <a:endParaRPr lang="pt-BR" dirty="0"/>
          </a:p>
        </p:txBody>
      </p:sp>
    </p:spTree>
    <p:extLst>
      <p:ext uri="{BB962C8B-B14F-4D97-AF65-F5344CB8AC3E}">
        <p14:creationId xmlns:p14="http://schemas.microsoft.com/office/powerpoint/2010/main" val="507332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dirty="0">
                <a:solidFill>
                  <a:schemeClr val="bg1"/>
                </a:solidFill>
                <a:latin typeface="Acumin Pro Condensed" panose="020B0506020202020204" pitchFamily="34" charset="77"/>
              </a:rPr>
              <a:t>Patrocínios da </a:t>
            </a:r>
            <a:r>
              <a:rPr lang="pt-BR" sz="5000" b="1" dirty="0">
                <a:solidFill>
                  <a:schemeClr val="bg1"/>
                </a:solidFill>
                <a:latin typeface="Acumin Pro Condensed" panose="020B0506020202020204" pitchFamily="34" charset="77"/>
              </a:rPr>
              <a:t>Sede</a:t>
            </a:r>
            <a:r>
              <a:rPr lang="pt-BR" sz="5000" dirty="0">
                <a:solidFill>
                  <a:schemeClr val="bg1"/>
                </a:solidFill>
                <a:latin typeface="Acumin Pro Condensed" panose="020B0506020202020204" pitchFamily="34" charset="77"/>
              </a:rPr>
              <a:t> - 2020/2024</a:t>
            </a:r>
          </a:p>
        </p:txBody>
      </p:sp>
      <p:pic>
        <p:nvPicPr>
          <p:cNvPr id="8" name="Imagem 7">
            <a:extLst>
              <a:ext uri="{FF2B5EF4-FFF2-40B4-BE49-F238E27FC236}">
                <a16:creationId xmlns:a16="http://schemas.microsoft.com/office/drawing/2014/main" id="{00199328-3B73-E9DF-6C71-E245E363F14B}"/>
              </a:ext>
            </a:extLst>
          </p:cNvPr>
          <p:cNvPicPr>
            <a:picLocks noChangeAspect="1"/>
          </p:cNvPicPr>
          <p:nvPr/>
        </p:nvPicPr>
        <p:blipFill>
          <a:blip r:embed="rId3"/>
          <a:stretch>
            <a:fillRect/>
          </a:stretch>
        </p:blipFill>
        <p:spPr>
          <a:xfrm>
            <a:off x="2092735" y="2579892"/>
            <a:ext cx="7829550" cy="3743325"/>
          </a:xfrm>
          <a:prstGeom prst="rect">
            <a:avLst/>
          </a:prstGeom>
        </p:spPr>
      </p:pic>
    </p:spTree>
    <p:extLst>
      <p:ext uri="{BB962C8B-B14F-4D97-AF65-F5344CB8AC3E}">
        <p14:creationId xmlns:p14="http://schemas.microsoft.com/office/powerpoint/2010/main" val="2606544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dirty="0">
                <a:solidFill>
                  <a:schemeClr val="bg1"/>
                </a:solidFill>
                <a:latin typeface="Acumin Pro Condensed" panose="020B0506020202020204" pitchFamily="34" charset="77"/>
              </a:rPr>
              <a:t>Receitas da Sede 2020/2024</a:t>
            </a:r>
          </a:p>
        </p:txBody>
      </p:sp>
      <p:pic>
        <p:nvPicPr>
          <p:cNvPr id="5" name="Imagem 4">
            <a:extLst>
              <a:ext uri="{FF2B5EF4-FFF2-40B4-BE49-F238E27FC236}">
                <a16:creationId xmlns:a16="http://schemas.microsoft.com/office/drawing/2014/main" id="{6775898A-8A14-85AC-11EE-C85C21BE33E2}"/>
              </a:ext>
            </a:extLst>
          </p:cNvPr>
          <p:cNvPicPr>
            <a:picLocks noChangeAspect="1"/>
          </p:cNvPicPr>
          <p:nvPr/>
        </p:nvPicPr>
        <p:blipFill>
          <a:blip r:embed="rId3"/>
          <a:stretch>
            <a:fillRect/>
          </a:stretch>
        </p:blipFill>
        <p:spPr>
          <a:xfrm>
            <a:off x="1887793" y="2522112"/>
            <a:ext cx="7816646" cy="4056236"/>
          </a:xfrm>
          <a:prstGeom prst="rect">
            <a:avLst/>
          </a:prstGeom>
        </p:spPr>
      </p:pic>
    </p:spTree>
    <p:extLst>
      <p:ext uri="{BB962C8B-B14F-4D97-AF65-F5344CB8AC3E}">
        <p14:creationId xmlns:p14="http://schemas.microsoft.com/office/powerpoint/2010/main" val="211693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9EE57-29D1-FF72-EC98-841089D4E9DA}"/>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85E36842-ACE6-98B4-6AE9-F7BF9CA463A4}"/>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74E0EBD-C0E1-2DC5-7EF6-1983B5915E52}"/>
              </a:ext>
            </a:extLst>
          </p:cNvPr>
          <p:cNvSpPr txBox="1"/>
          <p:nvPr/>
        </p:nvSpPr>
        <p:spPr>
          <a:xfrm>
            <a:off x="4818055" y="2441752"/>
            <a:ext cx="7231273" cy="1938992"/>
          </a:xfrm>
          <a:prstGeom prst="rect">
            <a:avLst/>
          </a:prstGeom>
          <a:noFill/>
        </p:spPr>
        <p:txBody>
          <a:bodyPr wrap="square">
            <a:spAutoFit/>
          </a:bodyPr>
          <a:lstStyle/>
          <a:p>
            <a:pPr marL="742950" indent="-742950">
              <a:buAutoNum type="alphaLcParenR"/>
            </a:pPr>
            <a:r>
              <a:rPr lang="en-US" sz="4000" dirty="0" err="1">
                <a:solidFill>
                  <a:schemeClr val="bg1"/>
                </a:solidFill>
                <a:latin typeface="AcuminProCond-Light" panose="020B0406020202020204" pitchFamily="34" charset="77"/>
              </a:rPr>
              <a:t>Abertura</a:t>
            </a:r>
            <a:r>
              <a:rPr lang="en-US" sz="4000" dirty="0">
                <a:solidFill>
                  <a:schemeClr val="bg1"/>
                </a:solidFill>
                <a:latin typeface="AcuminProCond-Light" panose="020B0406020202020204" pitchFamily="34" charset="77"/>
              </a:rPr>
              <a:t> da </a:t>
            </a:r>
            <a:r>
              <a:rPr lang="en-US" sz="4000" dirty="0" err="1">
                <a:solidFill>
                  <a:schemeClr val="bg1"/>
                </a:solidFill>
                <a:latin typeface="AcuminProCond-Light" panose="020B0406020202020204" pitchFamily="34" charset="77"/>
              </a:rPr>
              <a:t>Sessão</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pelo</a:t>
            </a:r>
            <a:r>
              <a:rPr lang="en-US" sz="4000" dirty="0">
                <a:solidFill>
                  <a:schemeClr val="bg1"/>
                </a:solidFill>
                <a:latin typeface="AcuminProCond-Light" panose="020B0406020202020204" pitchFamily="34" charset="77"/>
              </a:rPr>
              <a:t> Presidente;</a:t>
            </a:r>
          </a:p>
          <a:p>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ACDD672D-FCBD-0E09-FB08-7D63291912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1044151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dirty="0">
                <a:solidFill>
                  <a:schemeClr val="bg1"/>
                </a:solidFill>
                <a:latin typeface="Acumin Pro Condensed" panose="020B0506020202020204" pitchFamily="34" charset="77"/>
              </a:rPr>
              <a:t>Despesas da Sede 2020/2024</a:t>
            </a:r>
          </a:p>
        </p:txBody>
      </p:sp>
      <p:pic>
        <p:nvPicPr>
          <p:cNvPr id="6" name="Imagem 5">
            <a:extLst>
              <a:ext uri="{FF2B5EF4-FFF2-40B4-BE49-F238E27FC236}">
                <a16:creationId xmlns:a16="http://schemas.microsoft.com/office/drawing/2014/main" id="{1CF215D6-C761-85EA-66DE-1368B8FAE870}"/>
              </a:ext>
            </a:extLst>
          </p:cNvPr>
          <p:cNvPicPr>
            <a:picLocks noChangeAspect="1"/>
          </p:cNvPicPr>
          <p:nvPr/>
        </p:nvPicPr>
        <p:blipFill>
          <a:blip r:embed="rId3"/>
          <a:stretch>
            <a:fillRect/>
          </a:stretch>
        </p:blipFill>
        <p:spPr>
          <a:xfrm>
            <a:off x="1741614" y="2464707"/>
            <a:ext cx="7658025" cy="4171046"/>
          </a:xfrm>
          <a:prstGeom prst="rect">
            <a:avLst/>
          </a:prstGeom>
        </p:spPr>
      </p:pic>
    </p:spTree>
    <p:extLst>
      <p:ext uri="{BB962C8B-B14F-4D97-AF65-F5344CB8AC3E}">
        <p14:creationId xmlns:p14="http://schemas.microsoft.com/office/powerpoint/2010/main" val="2986044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D5478-C322-1B9E-0080-DEDD995A67E3}"/>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2A3E9159-F9B3-B212-A818-C4C7D13CB225}"/>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827D5802-267B-A4E8-1B9F-8B136E490B7F}"/>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dirty="0">
                <a:solidFill>
                  <a:schemeClr val="bg1"/>
                </a:solidFill>
                <a:latin typeface="Acumin Pro Condensed" panose="020B0506020202020204" pitchFamily="34" charset="77"/>
              </a:rPr>
              <a:t>Receitas do CBN 2021/2024</a:t>
            </a:r>
          </a:p>
        </p:txBody>
      </p:sp>
      <p:pic>
        <p:nvPicPr>
          <p:cNvPr id="8" name="Imagem 7">
            <a:extLst>
              <a:ext uri="{FF2B5EF4-FFF2-40B4-BE49-F238E27FC236}">
                <a16:creationId xmlns:a16="http://schemas.microsoft.com/office/drawing/2014/main" id="{DFCC2115-F527-467E-F076-8F938EC6B699}"/>
              </a:ext>
            </a:extLst>
          </p:cNvPr>
          <p:cNvPicPr>
            <a:picLocks noChangeAspect="1"/>
          </p:cNvPicPr>
          <p:nvPr/>
        </p:nvPicPr>
        <p:blipFill>
          <a:blip r:embed="rId3"/>
          <a:stretch>
            <a:fillRect/>
          </a:stretch>
        </p:blipFill>
        <p:spPr>
          <a:xfrm>
            <a:off x="1980278" y="2396859"/>
            <a:ext cx="8231443" cy="4137498"/>
          </a:xfrm>
          <a:prstGeom prst="rect">
            <a:avLst/>
          </a:prstGeom>
        </p:spPr>
      </p:pic>
    </p:spTree>
    <p:extLst>
      <p:ext uri="{BB962C8B-B14F-4D97-AF65-F5344CB8AC3E}">
        <p14:creationId xmlns:p14="http://schemas.microsoft.com/office/powerpoint/2010/main" val="1164190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A3D79-174F-9F0D-515D-9974636761C2}"/>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49A5FE74-A94E-F31D-86A1-AE406C3E38FC}"/>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75CECADB-A26E-3662-17D1-33A4429A4473}"/>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dirty="0">
                <a:solidFill>
                  <a:schemeClr val="bg1"/>
                </a:solidFill>
                <a:latin typeface="Acumin Pro Condensed" panose="020B0506020202020204" pitchFamily="34" charset="77"/>
              </a:rPr>
              <a:t>Despesas do CBN 2021/2024</a:t>
            </a:r>
          </a:p>
        </p:txBody>
      </p:sp>
      <p:pic>
        <p:nvPicPr>
          <p:cNvPr id="5" name="Imagem 4">
            <a:extLst>
              <a:ext uri="{FF2B5EF4-FFF2-40B4-BE49-F238E27FC236}">
                <a16:creationId xmlns:a16="http://schemas.microsoft.com/office/drawing/2014/main" id="{786F1A8A-05D6-8D21-2822-89E8C4BFED65}"/>
              </a:ext>
            </a:extLst>
          </p:cNvPr>
          <p:cNvPicPr>
            <a:picLocks noChangeAspect="1"/>
          </p:cNvPicPr>
          <p:nvPr/>
        </p:nvPicPr>
        <p:blipFill>
          <a:blip r:embed="rId3"/>
          <a:stretch>
            <a:fillRect/>
          </a:stretch>
        </p:blipFill>
        <p:spPr>
          <a:xfrm>
            <a:off x="2201358" y="2406093"/>
            <a:ext cx="7650565" cy="4050299"/>
          </a:xfrm>
          <a:prstGeom prst="rect">
            <a:avLst/>
          </a:prstGeom>
        </p:spPr>
      </p:pic>
    </p:spTree>
    <p:extLst>
      <p:ext uri="{BB962C8B-B14F-4D97-AF65-F5344CB8AC3E}">
        <p14:creationId xmlns:p14="http://schemas.microsoft.com/office/powerpoint/2010/main" val="990469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dirty="0">
                <a:solidFill>
                  <a:schemeClr val="bg1"/>
                </a:solidFill>
                <a:latin typeface="Acumin Pro Condensed" panose="020B0506020202020204" pitchFamily="34" charset="77"/>
              </a:rPr>
              <a:t>Receitas e Despesas 2020/2024</a:t>
            </a:r>
          </a:p>
        </p:txBody>
      </p:sp>
      <p:pic>
        <p:nvPicPr>
          <p:cNvPr id="6" name="Imagem 5">
            <a:extLst>
              <a:ext uri="{FF2B5EF4-FFF2-40B4-BE49-F238E27FC236}">
                <a16:creationId xmlns:a16="http://schemas.microsoft.com/office/drawing/2014/main" id="{A0E20A48-F1E5-09F5-A2C4-171C27E318D1}"/>
              </a:ext>
            </a:extLst>
          </p:cNvPr>
          <p:cNvPicPr>
            <a:picLocks noChangeAspect="1"/>
          </p:cNvPicPr>
          <p:nvPr/>
        </p:nvPicPr>
        <p:blipFill>
          <a:blip r:embed="rId3"/>
          <a:stretch>
            <a:fillRect/>
          </a:stretch>
        </p:blipFill>
        <p:spPr>
          <a:xfrm>
            <a:off x="2242181" y="2399532"/>
            <a:ext cx="7707637" cy="4301396"/>
          </a:xfrm>
          <a:prstGeom prst="rect">
            <a:avLst/>
          </a:prstGeom>
        </p:spPr>
      </p:pic>
    </p:spTree>
    <p:extLst>
      <p:ext uri="{BB962C8B-B14F-4D97-AF65-F5344CB8AC3E}">
        <p14:creationId xmlns:p14="http://schemas.microsoft.com/office/powerpoint/2010/main" val="1834692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dirty="0">
                <a:solidFill>
                  <a:schemeClr val="bg1"/>
                </a:solidFill>
                <a:latin typeface="Acumin Pro Condensed" panose="020B0506020202020204" pitchFamily="34" charset="77"/>
              </a:rPr>
              <a:t>Evolução Patrimonial</a:t>
            </a:r>
          </a:p>
        </p:txBody>
      </p:sp>
      <p:pic>
        <p:nvPicPr>
          <p:cNvPr id="6" name="Imagem 5">
            <a:extLst>
              <a:ext uri="{FF2B5EF4-FFF2-40B4-BE49-F238E27FC236}">
                <a16:creationId xmlns:a16="http://schemas.microsoft.com/office/drawing/2014/main" id="{1A30F12A-16A4-9E92-64FE-A4E9386D5F63}"/>
              </a:ext>
            </a:extLst>
          </p:cNvPr>
          <p:cNvPicPr>
            <a:picLocks noChangeAspect="1"/>
          </p:cNvPicPr>
          <p:nvPr/>
        </p:nvPicPr>
        <p:blipFill>
          <a:blip r:embed="rId3"/>
          <a:stretch>
            <a:fillRect/>
          </a:stretch>
        </p:blipFill>
        <p:spPr>
          <a:xfrm>
            <a:off x="447366" y="2307771"/>
            <a:ext cx="7752735" cy="4457823"/>
          </a:xfrm>
          <a:prstGeom prst="rect">
            <a:avLst/>
          </a:prstGeom>
        </p:spPr>
      </p:pic>
      <p:pic>
        <p:nvPicPr>
          <p:cNvPr id="9" name="Imagem 8">
            <a:extLst>
              <a:ext uri="{FF2B5EF4-FFF2-40B4-BE49-F238E27FC236}">
                <a16:creationId xmlns:a16="http://schemas.microsoft.com/office/drawing/2014/main" id="{ABE62BEC-B43F-86BF-6746-9AB94C573F2D}"/>
              </a:ext>
            </a:extLst>
          </p:cNvPr>
          <p:cNvPicPr>
            <a:picLocks noChangeAspect="1"/>
          </p:cNvPicPr>
          <p:nvPr/>
        </p:nvPicPr>
        <p:blipFill>
          <a:blip r:embed="rId4"/>
          <a:stretch>
            <a:fillRect/>
          </a:stretch>
        </p:blipFill>
        <p:spPr>
          <a:xfrm>
            <a:off x="8717834" y="4959866"/>
            <a:ext cx="3400425" cy="1819275"/>
          </a:xfrm>
          <a:prstGeom prst="rect">
            <a:avLst/>
          </a:prstGeom>
        </p:spPr>
      </p:pic>
    </p:spTree>
    <p:extLst>
      <p:ext uri="{BB962C8B-B14F-4D97-AF65-F5344CB8AC3E}">
        <p14:creationId xmlns:p14="http://schemas.microsoft.com/office/powerpoint/2010/main" val="801046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dirty="0">
                <a:solidFill>
                  <a:schemeClr val="bg1"/>
                </a:solidFill>
                <a:latin typeface="Acumin Pro Condensed" panose="020B0506020202020204" pitchFamily="34" charset="77"/>
              </a:rPr>
              <a:t>Saldo de Congressos</a:t>
            </a:r>
          </a:p>
        </p:txBody>
      </p:sp>
      <p:pic>
        <p:nvPicPr>
          <p:cNvPr id="6" name="Imagem 5">
            <a:extLst>
              <a:ext uri="{FF2B5EF4-FFF2-40B4-BE49-F238E27FC236}">
                <a16:creationId xmlns:a16="http://schemas.microsoft.com/office/drawing/2014/main" id="{73189346-938F-B9E4-5AA3-F0019FD67FA5}"/>
              </a:ext>
            </a:extLst>
          </p:cNvPr>
          <p:cNvPicPr>
            <a:picLocks noChangeAspect="1"/>
          </p:cNvPicPr>
          <p:nvPr/>
        </p:nvPicPr>
        <p:blipFill>
          <a:blip r:embed="rId3"/>
          <a:stretch>
            <a:fillRect/>
          </a:stretch>
        </p:blipFill>
        <p:spPr>
          <a:xfrm>
            <a:off x="2546247" y="2358166"/>
            <a:ext cx="7748127" cy="4384128"/>
          </a:xfrm>
          <a:prstGeom prst="rect">
            <a:avLst/>
          </a:prstGeom>
        </p:spPr>
      </p:pic>
    </p:spTree>
    <p:extLst>
      <p:ext uri="{BB962C8B-B14F-4D97-AF65-F5344CB8AC3E}">
        <p14:creationId xmlns:p14="http://schemas.microsoft.com/office/powerpoint/2010/main" val="58106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dirty="0">
                <a:solidFill>
                  <a:schemeClr val="bg1"/>
                </a:solidFill>
                <a:latin typeface="Acumin Pro Condensed" panose="020B0506020202020204" pitchFamily="34" charset="77"/>
              </a:rPr>
              <a:t>Saldo de Aplicações ABN</a:t>
            </a:r>
          </a:p>
        </p:txBody>
      </p:sp>
      <p:pic>
        <p:nvPicPr>
          <p:cNvPr id="10" name="Imagem 9">
            <a:extLst>
              <a:ext uri="{FF2B5EF4-FFF2-40B4-BE49-F238E27FC236}">
                <a16:creationId xmlns:a16="http://schemas.microsoft.com/office/drawing/2014/main" id="{73DC1551-C224-6FA4-AC63-D853E2B23B3C}"/>
              </a:ext>
            </a:extLst>
          </p:cNvPr>
          <p:cNvPicPr>
            <a:picLocks noChangeAspect="1"/>
          </p:cNvPicPr>
          <p:nvPr/>
        </p:nvPicPr>
        <p:blipFill>
          <a:blip r:embed="rId3"/>
          <a:stretch>
            <a:fillRect/>
          </a:stretch>
        </p:blipFill>
        <p:spPr>
          <a:xfrm>
            <a:off x="2051101" y="2698494"/>
            <a:ext cx="8431849" cy="2964887"/>
          </a:xfrm>
          <a:prstGeom prst="rect">
            <a:avLst/>
          </a:prstGeom>
        </p:spPr>
      </p:pic>
    </p:spTree>
    <p:extLst>
      <p:ext uri="{BB962C8B-B14F-4D97-AF65-F5344CB8AC3E}">
        <p14:creationId xmlns:p14="http://schemas.microsoft.com/office/powerpoint/2010/main" val="768947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dirty="0">
                <a:solidFill>
                  <a:schemeClr val="bg1"/>
                </a:solidFill>
                <a:latin typeface="Acumin Pro Condensed" panose="020B0506020202020204" pitchFamily="34" charset="77"/>
              </a:rPr>
              <a:t>Rendimento</a:t>
            </a:r>
          </a:p>
        </p:txBody>
      </p:sp>
      <p:pic>
        <p:nvPicPr>
          <p:cNvPr id="5" name="Imagem 4">
            <a:extLst>
              <a:ext uri="{FF2B5EF4-FFF2-40B4-BE49-F238E27FC236}">
                <a16:creationId xmlns:a16="http://schemas.microsoft.com/office/drawing/2014/main" id="{22CB6E0D-B9DD-740C-A631-481B8D32ED3B}"/>
              </a:ext>
            </a:extLst>
          </p:cNvPr>
          <p:cNvPicPr>
            <a:picLocks noChangeAspect="1"/>
          </p:cNvPicPr>
          <p:nvPr/>
        </p:nvPicPr>
        <p:blipFill>
          <a:blip r:embed="rId3"/>
          <a:stretch>
            <a:fillRect/>
          </a:stretch>
        </p:blipFill>
        <p:spPr>
          <a:xfrm>
            <a:off x="1835712" y="2403361"/>
            <a:ext cx="8665139" cy="4293737"/>
          </a:xfrm>
          <a:prstGeom prst="rect">
            <a:avLst/>
          </a:prstGeom>
        </p:spPr>
      </p:pic>
    </p:spTree>
    <p:extLst>
      <p:ext uri="{BB962C8B-B14F-4D97-AF65-F5344CB8AC3E}">
        <p14:creationId xmlns:p14="http://schemas.microsoft.com/office/powerpoint/2010/main" val="2797127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dirty="0">
                <a:solidFill>
                  <a:schemeClr val="bg1"/>
                </a:solidFill>
                <a:latin typeface="Acumin Pro Condensed" panose="020B0506020202020204" pitchFamily="34" charset="77"/>
              </a:rPr>
              <a:t>Saldo </a:t>
            </a:r>
            <a:r>
              <a:rPr lang="pt-BR" sz="5000" dirty="0" err="1">
                <a:solidFill>
                  <a:schemeClr val="bg1"/>
                </a:solidFill>
                <a:latin typeface="Acumin Pro Condensed" panose="020B0506020202020204" pitchFamily="34" charset="77"/>
              </a:rPr>
              <a:t>DCs</a:t>
            </a:r>
            <a:r>
              <a:rPr lang="pt-BR" sz="5000" dirty="0">
                <a:solidFill>
                  <a:schemeClr val="bg1"/>
                </a:solidFill>
                <a:latin typeface="Acumin Pro Condensed" panose="020B0506020202020204" pitchFamily="34" charset="77"/>
              </a:rPr>
              <a:t> </a:t>
            </a:r>
          </a:p>
        </p:txBody>
      </p:sp>
      <p:pic>
        <p:nvPicPr>
          <p:cNvPr id="8" name="Imagem 7">
            <a:extLst>
              <a:ext uri="{FF2B5EF4-FFF2-40B4-BE49-F238E27FC236}">
                <a16:creationId xmlns:a16="http://schemas.microsoft.com/office/drawing/2014/main" id="{818B72F0-7DF5-4D38-A906-99EBE2D92F8D}"/>
              </a:ext>
            </a:extLst>
          </p:cNvPr>
          <p:cNvPicPr>
            <a:picLocks noChangeAspect="1"/>
          </p:cNvPicPr>
          <p:nvPr/>
        </p:nvPicPr>
        <p:blipFill>
          <a:blip r:embed="rId3"/>
          <a:stretch>
            <a:fillRect/>
          </a:stretch>
        </p:blipFill>
        <p:spPr>
          <a:xfrm>
            <a:off x="1719262" y="2416630"/>
            <a:ext cx="8753475" cy="4267200"/>
          </a:xfrm>
          <a:prstGeom prst="rect">
            <a:avLst/>
          </a:prstGeom>
        </p:spPr>
      </p:pic>
    </p:spTree>
    <p:extLst>
      <p:ext uri="{BB962C8B-B14F-4D97-AF65-F5344CB8AC3E}">
        <p14:creationId xmlns:p14="http://schemas.microsoft.com/office/powerpoint/2010/main" val="2689521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9A57C-BD3E-71FC-2C92-22AFB9C934CF}"/>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83024AC1-ACA8-A28D-B3F1-A9B973A75D8D}"/>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D8F8B5-6988-C4C3-E966-5C32950B3157}"/>
              </a:ext>
            </a:extLst>
          </p:cNvPr>
          <p:cNvSpPr txBox="1"/>
          <p:nvPr/>
        </p:nvSpPr>
        <p:spPr>
          <a:xfrm>
            <a:off x="4675383" y="2323316"/>
            <a:ext cx="7231273" cy="1938992"/>
          </a:xfrm>
          <a:prstGeom prst="rect">
            <a:avLst/>
          </a:prstGeom>
          <a:noFill/>
        </p:spPr>
        <p:txBody>
          <a:bodyPr wrap="square">
            <a:spAutoFit/>
          </a:bodyPr>
          <a:lstStyle/>
          <a:p>
            <a:pPr algn="just"/>
            <a:r>
              <a:rPr lang="en-US" sz="4000" dirty="0">
                <a:solidFill>
                  <a:schemeClr val="bg1"/>
                </a:solidFill>
                <a:latin typeface="AcuminProCond-Light" panose="020B0406020202020204" pitchFamily="34" charset="77"/>
              </a:rPr>
              <a:t>f) </a:t>
            </a:r>
            <a:r>
              <a:rPr lang="en-US" sz="4000" dirty="0" err="1">
                <a:solidFill>
                  <a:schemeClr val="bg1"/>
                </a:solidFill>
                <a:latin typeface="AcuminProCond-Light" panose="020B0406020202020204" pitchFamily="34" charset="77"/>
              </a:rPr>
              <a:t>Referendar</a:t>
            </a:r>
            <a:r>
              <a:rPr lang="en-US" sz="4000" dirty="0">
                <a:solidFill>
                  <a:schemeClr val="bg1"/>
                </a:solidFill>
                <a:latin typeface="AcuminProCond-Light" panose="020B0406020202020204" pitchFamily="34" charset="77"/>
              </a:rPr>
              <a:t> a posse dos </a:t>
            </a:r>
            <a:r>
              <a:rPr lang="en-US" sz="4000" dirty="0" err="1">
                <a:solidFill>
                  <a:schemeClr val="bg1"/>
                </a:solidFill>
                <a:latin typeface="AcuminProCond-Light" panose="020B0406020202020204" pitchFamily="34" charset="77"/>
              </a:rPr>
              <a:t>novos</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membros</a:t>
            </a:r>
            <a:r>
              <a:rPr lang="en-US" sz="4000" dirty="0">
                <a:solidFill>
                  <a:schemeClr val="bg1"/>
                </a:solidFill>
                <a:latin typeface="AcuminProCond-Light" panose="020B0406020202020204" pitchFamily="34" charset="77"/>
              </a:rPr>
              <a:t>;</a:t>
            </a:r>
          </a:p>
          <a:p>
            <a:pPr algn="just"/>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39881BE8-72F4-C077-C3C3-AD6A29CFF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2970648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pattern&#10;&#10;Description automatically generated">
            <a:extLst>
              <a:ext uri="{FF2B5EF4-FFF2-40B4-BE49-F238E27FC236}">
                <a16:creationId xmlns:a16="http://schemas.microsoft.com/office/drawing/2014/main" id="{2FAD0C65-6FF6-7E5C-54CF-71D2A9A2A2E6}"/>
              </a:ext>
            </a:extLst>
          </p:cNvPr>
          <p:cNvPicPr>
            <a:picLocks noChangeAspect="1"/>
          </p:cNvPicPr>
          <p:nvPr/>
        </p:nvPicPr>
        <p:blipFill rotWithShape="1">
          <a:blip r:embed="rId2"/>
          <a:srcRect l="-1" r="50002"/>
          <a:stretch/>
        </p:blipFill>
        <p:spPr>
          <a:xfrm>
            <a:off x="0" y="0"/>
            <a:ext cx="6096000" cy="6858000"/>
          </a:xfrm>
          <a:prstGeom prst="rect">
            <a:avLst/>
          </a:prstGeom>
        </p:spPr>
      </p:pic>
      <p:sp>
        <p:nvSpPr>
          <p:cNvPr id="3" name="TextBox 2">
            <a:extLst>
              <a:ext uri="{FF2B5EF4-FFF2-40B4-BE49-F238E27FC236}">
                <a16:creationId xmlns:a16="http://schemas.microsoft.com/office/drawing/2014/main" id="{7BDE1F36-0A39-D804-5059-9A325F6344E9}"/>
              </a:ext>
            </a:extLst>
          </p:cNvPr>
          <p:cNvSpPr txBox="1"/>
          <p:nvPr/>
        </p:nvSpPr>
        <p:spPr>
          <a:xfrm>
            <a:off x="137077" y="2567225"/>
            <a:ext cx="5821845" cy="2400657"/>
          </a:xfrm>
          <a:prstGeom prst="rect">
            <a:avLst/>
          </a:prstGeom>
          <a:noFill/>
        </p:spPr>
        <p:txBody>
          <a:bodyPr wrap="square" rtlCol="0">
            <a:spAutoFit/>
          </a:bodyPr>
          <a:lstStyle/>
          <a:p>
            <a:pPr algn="r"/>
            <a:r>
              <a:rPr lang="pt-BR" sz="4400" i="1" dirty="0">
                <a:solidFill>
                  <a:srgbClr val="07456B"/>
                </a:solidFill>
              </a:rPr>
              <a:t>Relatório de Atividades</a:t>
            </a:r>
          </a:p>
          <a:p>
            <a:pPr algn="r"/>
            <a:r>
              <a:rPr lang="pt-BR" sz="4400" i="1" dirty="0">
                <a:solidFill>
                  <a:srgbClr val="07456B"/>
                </a:solidFill>
              </a:rPr>
              <a:t>Depto de Eventos e Projetos</a:t>
            </a:r>
          </a:p>
          <a:p>
            <a:pPr algn="r"/>
            <a:r>
              <a:rPr lang="pt-BR" b="1" i="1" dirty="0">
                <a:solidFill>
                  <a:srgbClr val="07456B"/>
                </a:solidFill>
              </a:rPr>
              <a:t>Reunião CD – 22/04/25</a:t>
            </a:r>
            <a:endParaRPr lang="pt-BR" sz="4400" b="1" i="1" dirty="0">
              <a:solidFill>
                <a:srgbClr val="07456B"/>
              </a:solidFill>
              <a:latin typeface="Acumin Pro Condensed" panose="020B0506020202020204" pitchFamily="34" charset="77"/>
            </a:endParaRPr>
          </a:p>
        </p:txBody>
      </p:sp>
      <p:pic>
        <p:nvPicPr>
          <p:cNvPr id="7" name="Graphic 4">
            <a:extLst>
              <a:ext uri="{FF2B5EF4-FFF2-40B4-BE49-F238E27FC236}">
                <a16:creationId xmlns:a16="http://schemas.microsoft.com/office/drawing/2014/main" id="{544544A9-281C-616B-68D8-162EE9520B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83333" y="1384691"/>
            <a:ext cx="4088618" cy="4088618"/>
          </a:xfrm>
          <a:prstGeom prst="rect">
            <a:avLst/>
          </a:prstGeom>
        </p:spPr>
      </p:pic>
    </p:spTree>
    <p:extLst>
      <p:ext uri="{BB962C8B-B14F-4D97-AF65-F5344CB8AC3E}">
        <p14:creationId xmlns:p14="http://schemas.microsoft.com/office/powerpoint/2010/main" val="1487409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Lista dos novos membros</a:t>
            </a:r>
          </a:p>
        </p:txBody>
      </p:sp>
      <p:sp>
        <p:nvSpPr>
          <p:cNvPr id="2" name="CaixaDeTexto 1">
            <a:extLst>
              <a:ext uri="{FF2B5EF4-FFF2-40B4-BE49-F238E27FC236}">
                <a16:creationId xmlns:a16="http://schemas.microsoft.com/office/drawing/2014/main" id="{335EF228-E413-E1EA-3C6D-E33F464A3C13}"/>
              </a:ext>
            </a:extLst>
          </p:cNvPr>
          <p:cNvSpPr txBox="1"/>
          <p:nvPr/>
        </p:nvSpPr>
        <p:spPr>
          <a:xfrm>
            <a:off x="-202368" y="3141611"/>
            <a:ext cx="12715532" cy="1754326"/>
          </a:xfrm>
          <a:prstGeom prst="rect">
            <a:avLst/>
          </a:prstGeom>
          <a:noFill/>
        </p:spPr>
        <p:txBody>
          <a:bodyPr wrap="none" rtlCol="0">
            <a:spAutoFit/>
          </a:bodyPr>
          <a:lstStyle/>
          <a:p>
            <a:pPr algn="ctr"/>
            <a:r>
              <a:rPr lang="pt-BR" sz="2400" dirty="0"/>
              <a:t>Lista completa disponível em nosso site: </a:t>
            </a:r>
          </a:p>
          <a:p>
            <a:pPr algn="ctr"/>
            <a:r>
              <a:rPr lang="pt-BR" sz="2400" dirty="0">
                <a:hlinkClick r:id="rId3"/>
              </a:rPr>
              <a:t>https://media.abneuro.org.br/media/2025/06/Lista-de-filiacoes-e-mudancas-de-categoria.xlsx</a:t>
            </a:r>
            <a:endParaRPr lang="pt-BR" sz="2400" dirty="0"/>
          </a:p>
          <a:p>
            <a:pPr algn="ctr"/>
            <a:endParaRPr lang="pt-BR" sz="2400" dirty="0"/>
          </a:p>
          <a:p>
            <a:endParaRPr lang="pt-BR" dirty="0"/>
          </a:p>
          <a:p>
            <a:endParaRPr lang="pt-BR" dirty="0"/>
          </a:p>
        </p:txBody>
      </p:sp>
    </p:spTree>
    <p:extLst>
      <p:ext uri="{BB962C8B-B14F-4D97-AF65-F5344CB8AC3E}">
        <p14:creationId xmlns:p14="http://schemas.microsoft.com/office/powerpoint/2010/main" val="2791733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675383" y="2440048"/>
            <a:ext cx="7231273" cy="2554545"/>
          </a:xfrm>
          <a:prstGeom prst="rect">
            <a:avLst/>
          </a:prstGeom>
          <a:noFill/>
        </p:spPr>
        <p:txBody>
          <a:bodyPr wrap="square">
            <a:spAutoFit/>
          </a:bodyPr>
          <a:lstStyle/>
          <a:p>
            <a:pPr algn="just"/>
            <a:r>
              <a:rPr lang="en-US" sz="4000" dirty="0">
                <a:solidFill>
                  <a:schemeClr val="bg1"/>
                </a:solidFill>
                <a:latin typeface="AcuminProCond-Light" panose="020B0406020202020204" pitchFamily="34" charset="77"/>
              </a:rPr>
              <a:t> g) </a:t>
            </a:r>
            <a:r>
              <a:rPr lang="en-US" sz="4000" dirty="0" err="1">
                <a:solidFill>
                  <a:schemeClr val="bg1"/>
                </a:solidFill>
                <a:latin typeface="AcuminProCond-Light" panose="020B0406020202020204" pitchFamily="34" charset="77"/>
              </a:rPr>
              <a:t>Relatório</a:t>
            </a:r>
            <a:r>
              <a:rPr lang="en-US" sz="4000" dirty="0">
                <a:solidFill>
                  <a:schemeClr val="bg1"/>
                </a:solidFill>
                <a:latin typeface="AcuminProCond-Light" panose="020B0406020202020204" pitchFamily="34" charset="77"/>
              </a:rPr>
              <a:t> do </a:t>
            </a:r>
            <a:r>
              <a:rPr lang="en-US" sz="4000" dirty="0" err="1">
                <a:solidFill>
                  <a:schemeClr val="bg1"/>
                </a:solidFill>
                <a:latin typeface="AcuminProCond-Light" panose="020B0406020202020204" pitchFamily="34" charset="77"/>
              </a:rPr>
              <a:t>Conselho</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Deliberativo</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sua</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apreciação</a:t>
            </a:r>
            <a:r>
              <a:rPr lang="en-US" sz="4000" dirty="0">
                <a:solidFill>
                  <a:schemeClr val="bg1"/>
                </a:solidFill>
                <a:latin typeface="AcuminProCond-Light" panose="020B0406020202020204" pitchFamily="34" charset="77"/>
              </a:rPr>
              <a:t> e </a:t>
            </a:r>
            <a:r>
              <a:rPr lang="en-US" sz="4000" dirty="0" err="1">
                <a:solidFill>
                  <a:schemeClr val="bg1"/>
                </a:solidFill>
                <a:latin typeface="AcuminProCond-Light" panose="020B0406020202020204" pitchFamily="34" charset="77"/>
              </a:rPr>
              <a:t>votação</a:t>
            </a:r>
            <a:r>
              <a:rPr lang="en-US" sz="4000" dirty="0">
                <a:solidFill>
                  <a:schemeClr val="bg1"/>
                </a:solidFill>
                <a:latin typeface="AcuminProCond-Light" panose="020B0406020202020204" pitchFamily="34" charset="77"/>
              </a:rPr>
              <a:t>;</a:t>
            </a:r>
          </a:p>
          <a:p>
            <a:pPr algn="just"/>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876353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Reuniões Realizadas</a:t>
            </a:r>
          </a:p>
        </p:txBody>
      </p:sp>
      <p:sp>
        <p:nvSpPr>
          <p:cNvPr id="2" name="CaixaDeTexto 1">
            <a:extLst>
              <a:ext uri="{FF2B5EF4-FFF2-40B4-BE49-F238E27FC236}">
                <a16:creationId xmlns:a16="http://schemas.microsoft.com/office/drawing/2014/main" id="{335EF228-E413-E1EA-3C6D-E33F464A3C13}"/>
              </a:ext>
            </a:extLst>
          </p:cNvPr>
          <p:cNvSpPr txBox="1"/>
          <p:nvPr/>
        </p:nvSpPr>
        <p:spPr>
          <a:xfrm>
            <a:off x="3844413" y="2265984"/>
            <a:ext cx="4286866" cy="5339923"/>
          </a:xfrm>
          <a:prstGeom prst="rect">
            <a:avLst/>
          </a:prstGeom>
          <a:noFill/>
        </p:spPr>
        <p:txBody>
          <a:bodyPr wrap="square" rtlCol="0">
            <a:spAutoFit/>
          </a:bodyPr>
          <a:lstStyle/>
          <a:p>
            <a:pPr algn="ctr"/>
            <a:r>
              <a:rPr lang="pt-BR" sz="2300" b="1" dirty="0"/>
              <a:t>Ano 2023</a:t>
            </a:r>
          </a:p>
          <a:p>
            <a:pPr algn="ctr"/>
            <a:r>
              <a:rPr lang="pt-BR" sz="2300" dirty="0"/>
              <a:t>18 de março</a:t>
            </a:r>
          </a:p>
          <a:p>
            <a:pPr algn="ctr"/>
            <a:r>
              <a:rPr lang="pt-BR" sz="2300" dirty="0"/>
              <a:t>05 de agosto</a:t>
            </a:r>
          </a:p>
          <a:p>
            <a:pPr algn="ctr"/>
            <a:r>
              <a:rPr lang="pt-BR" sz="2300" dirty="0"/>
              <a:t>11 de novembro</a:t>
            </a:r>
          </a:p>
          <a:p>
            <a:pPr algn="ctr"/>
            <a:endParaRPr lang="pt-BR" sz="2300" dirty="0"/>
          </a:p>
          <a:p>
            <a:pPr algn="ctr"/>
            <a:r>
              <a:rPr lang="pt-BR" sz="2300" b="1" dirty="0"/>
              <a:t>Ano 2024</a:t>
            </a:r>
          </a:p>
          <a:p>
            <a:pPr algn="ctr"/>
            <a:r>
              <a:rPr lang="pt-BR" sz="2300" dirty="0"/>
              <a:t>03 de agosto</a:t>
            </a:r>
          </a:p>
          <a:p>
            <a:pPr algn="ctr"/>
            <a:r>
              <a:rPr lang="pt-BR" sz="2300" dirty="0"/>
              <a:t>27 de abril</a:t>
            </a:r>
          </a:p>
          <a:p>
            <a:pPr algn="ctr"/>
            <a:r>
              <a:rPr lang="pt-BR" sz="2300" dirty="0"/>
              <a:t>17 de outubro</a:t>
            </a:r>
          </a:p>
          <a:p>
            <a:pPr algn="ctr"/>
            <a:r>
              <a:rPr lang="pt-BR" sz="2300" dirty="0"/>
              <a:t>03 de dezembro</a:t>
            </a:r>
          </a:p>
          <a:p>
            <a:pPr algn="ctr"/>
            <a:endParaRPr lang="pt-BR" sz="2300" dirty="0"/>
          </a:p>
          <a:p>
            <a:pPr algn="ctr"/>
            <a:r>
              <a:rPr lang="pt-BR" sz="2300" b="1" dirty="0"/>
              <a:t>Ano 2025</a:t>
            </a:r>
          </a:p>
          <a:p>
            <a:pPr algn="ctr"/>
            <a:r>
              <a:rPr lang="pt-BR" sz="2300" dirty="0"/>
              <a:t>22 de abril</a:t>
            </a:r>
          </a:p>
          <a:p>
            <a:endParaRPr lang="pt-BR" sz="2400" dirty="0"/>
          </a:p>
          <a:p>
            <a:endParaRPr lang="pt-BR" dirty="0"/>
          </a:p>
        </p:txBody>
      </p:sp>
    </p:spTree>
    <p:extLst>
      <p:ext uri="{BB962C8B-B14F-4D97-AF65-F5344CB8AC3E}">
        <p14:creationId xmlns:p14="http://schemas.microsoft.com/office/powerpoint/2010/main" val="524156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675383" y="2585963"/>
            <a:ext cx="7231273" cy="1938992"/>
          </a:xfrm>
          <a:prstGeom prst="rect">
            <a:avLst/>
          </a:prstGeom>
          <a:noFill/>
        </p:spPr>
        <p:txBody>
          <a:bodyPr wrap="square">
            <a:spAutoFit/>
          </a:bodyPr>
          <a:lstStyle/>
          <a:p>
            <a:pPr algn="just"/>
            <a:r>
              <a:rPr lang="en-US" sz="4000" dirty="0">
                <a:solidFill>
                  <a:schemeClr val="bg1"/>
                </a:solidFill>
                <a:latin typeface="AcuminProCond-Light" panose="020B0406020202020204" pitchFamily="34" charset="77"/>
              </a:rPr>
              <a:t>h) </a:t>
            </a:r>
            <a:r>
              <a:rPr lang="en-US" sz="4000" dirty="0" err="1">
                <a:solidFill>
                  <a:schemeClr val="bg1"/>
                </a:solidFill>
                <a:latin typeface="AcuminProCond-Light" panose="020B0406020202020204" pitchFamily="34" charset="77"/>
              </a:rPr>
              <a:t>Relatório</a:t>
            </a:r>
            <a:r>
              <a:rPr lang="en-US" sz="4000" dirty="0">
                <a:solidFill>
                  <a:schemeClr val="bg1"/>
                </a:solidFill>
                <a:latin typeface="AcuminProCond-Light" panose="020B0406020202020204" pitchFamily="34" charset="77"/>
              </a:rPr>
              <a:t> do </a:t>
            </a:r>
            <a:r>
              <a:rPr lang="en-US" sz="4000" dirty="0" err="1">
                <a:solidFill>
                  <a:schemeClr val="bg1"/>
                </a:solidFill>
                <a:latin typeface="AcuminProCond-Light" panose="020B0406020202020204" pitchFamily="34" charset="77"/>
              </a:rPr>
              <a:t>Conselho</a:t>
            </a:r>
            <a:r>
              <a:rPr lang="en-US" sz="4000" dirty="0">
                <a:solidFill>
                  <a:schemeClr val="bg1"/>
                </a:solidFill>
                <a:latin typeface="AcuminProCond-Light" panose="020B0406020202020204" pitchFamily="34" charset="77"/>
              </a:rPr>
              <a:t> Fiscal e de </a:t>
            </a:r>
            <a:r>
              <a:rPr lang="en-US" sz="4000" dirty="0" err="1">
                <a:solidFill>
                  <a:schemeClr val="bg1"/>
                </a:solidFill>
                <a:latin typeface="AcuminProCond-Light" panose="020B0406020202020204" pitchFamily="34" charset="77"/>
              </a:rPr>
              <a:t>Patrimônio</a:t>
            </a:r>
            <a:r>
              <a:rPr lang="en-US" sz="4000" dirty="0">
                <a:solidFill>
                  <a:schemeClr val="bg1"/>
                </a:solidFill>
                <a:latin typeface="AcuminProCond-Light" panose="020B0406020202020204" pitchFamily="34" charset="77"/>
              </a:rPr>
              <a:t>;</a:t>
            </a:r>
          </a:p>
          <a:p>
            <a:pPr algn="just"/>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4066571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Tree>
    <p:extLst>
      <p:ext uri="{BB962C8B-B14F-4D97-AF65-F5344CB8AC3E}">
        <p14:creationId xmlns:p14="http://schemas.microsoft.com/office/powerpoint/2010/main" val="563778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675383" y="2449776"/>
            <a:ext cx="7231273" cy="1938992"/>
          </a:xfrm>
          <a:prstGeom prst="rect">
            <a:avLst/>
          </a:prstGeom>
          <a:noFill/>
        </p:spPr>
        <p:txBody>
          <a:bodyPr wrap="square">
            <a:spAutoFit/>
          </a:bodyPr>
          <a:lstStyle/>
          <a:p>
            <a:pPr algn="just"/>
            <a:r>
              <a:rPr lang="en-US" sz="4000" dirty="0">
                <a:solidFill>
                  <a:schemeClr val="bg1"/>
                </a:solidFill>
                <a:latin typeface="AcuminProCond-Light" panose="020B0406020202020204" pitchFamily="34" charset="77"/>
              </a:rPr>
              <a:t>i) </a:t>
            </a:r>
            <a:r>
              <a:rPr lang="en-US" sz="4000" dirty="0" err="1">
                <a:solidFill>
                  <a:schemeClr val="bg1"/>
                </a:solidFill>
                <a:latin typeface="AcuminProCond-Light" panose="020B0406020202020204" pitchFamily="34" charset="77"/>
              </a:rPr>
              <a:t>Relatório</a:t>
            </a:r>
            <a:r>
              <a:rPr lang="en-US" sz="4000" dirty="0">
                <a:solidFill>
                  <a:schemeClr val="bg1"/>
                </a:solidFill>
                <a:latin typeface="AcuminProCond-Light" panose="020B0406020202020204" pitchFamily="34" charset="77"/>
              </a:rPr>
              <a:t> da </a:t>
            </a:r>
            <a:r>
              <a:rPr lang="en-US" sz="4000" dirty="0" err="1">
                <a:solidFill>
                  <a:schemeClr val="bg1"/>
                </a:solidFill>
                <a:latin typeface="AcuminProCond-Light" panose="020B0406020202020204" pitchFamily="34" charset="77"/>
              </a:rPr>
              <a:t>Delegação</a:t>
            </a:r>
            <a:r>
              <a:rPr lang="en-US" sz="4000" dirty="0">
                <a:solidFill>
                  <a:schemeClr val="bg1"/>
                </a:solidFill>
                <a:latin typeface="AcuminProCond-Light" panose="020B0406020202020204" pitchFamily="34" charset="77"/>
              </a:rPr>
              <a:t> junto à </a:t>
            </a:r>
            <a:r>
              <a:rPr lang="en-US" sz="4000" dirty="0" err="1">
                <a:solidFill>
                  <a:schemeClr val="bg1"/>
                </a:solidFill>
                <a:latin typeface="AcuminProCond-Light" panose="020B0406020202020204" pitchFamily="34" charset="77"/>
              </a:rPr>
              <a:t>Federação</a:t>
            </a:r>
            <a:r>
              <a:rPr lang="en-US" sz="4000" dirty="0">
                <a:solidFill>
                  <a:schemeClr val="bg1"/>
                </a:solidFill>
                <a:latin typeface="AcuminProCond-Light" panose="020B0406020202020204" pitchFamily="34" charset="77"/>
              </a:rPr>
              <a:t> Mundial de </a:t>
            </a:r>
            <a:r>
              <a:rPr lang="en-US" sz="4000" dirty="0" err="1">
                <a:solidFill>
                  <a:schemeClr val="bg1"/>
                </a:solidFill>
                <a:latin typeface="AcuminProCond-Light" panose="020B0406020202020204" pitchFamily="34" charset="77"/>
              </a:rPr>
              <a:t>Neurologia</a:t>
            </a:r>
            <a:r>
              <a:rPr lang="en-US" sz="4000" dirty="0">
                <a:solidFill>
                  <a:schemeClr val="bg1"/>
                </a:solidFill>
                <a:latin typeface="AcuminProCond-Light" panose="020B0406020202020204" pitchFamily="34" charset="77"/>
              </a:rPr>
              <a:t>;</a:t>
            </a: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2531798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BAE1B-3473-1CE2-E394-A5D2F68D51F4}"/>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5265B0DA-C8AC-F8C0-86D5-05FEECE10910}"/>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2" name="CaixaDeTexto 1">
            <a:extLst>
              <a:ext uri="{FF2B5EF4-FFF2-40B4-BE49-F238E27FC236}">
                <a16:creationId xmlns:a16="http://schemas.microsoft.com/office/drawing/2014/main" id="{1D4D1869-0908-1A92-1C53-5F3EE226210F}"/>
              </a:ext>
            </a:extLst>
          </p:cNvPr>
          <p:cNvSpPr txBox="1"/>
          <p:nvPr/>
        </p:nvSpPr>
        <p:spPr>
          <a:xfrm>
            <a:off x="2775188" y="2845341"/>
            <a:ext cx="6641625" cy="2554545"/>
          </a:xfrm>
          <a:prstGeom prst="rect">
            <a:avLst/>
          </a:prstGeom>
          <a:noFill/>
        </p:spPr>
        <p:txBody>
          <a:bodyPr wrap="none" rtlCol="0">
            <a:spAutoFit/>
          </a:bodyPr>
          <a:lstStyle/>
          <a:p>
            <a:pPr algn="ctr"/>
            <a:r>
              <a:rPr lang="pt-BR" sz="3200" b="1" dirty="0"/>
              <a:t>Dra. Gisele Sampaio Silva (SP)</a:t>
            </a:r>
          </a:p>
          <a:p>
            <a:pPr algn="ctr"/>
            <a:r>
              <a:rPr lang="pt-BR" sz="3200" dirty="0"/>
              <a:t>Delegada</a:t>
            </a:r>
          </a:p>
          <a:p>
            <a:pPr algn="ctr"/>
            <a:endParaRPr lang="pt-BR" sz="3200" dirty="0"/>
          </a:p>
          <a:p>
            <a:pPr algn="ctr"/>
            <a:r>
              <a:rPr lang="pt-BR" sz="3200" b="1" dirty="0"/>
              <a:t>Dr. Norberto Anízio Ferreira Frota (CE)</a:t>
            </a:r>
          </a:p>
          <a:p>
            <a:pPr algn="ctr"/>
            <a:r>
              <a:rPr lang="pt-BR" sz="3200" dirty="0">
                <a:cs typeface="Times New Roman" panose="02020603050405020304" pitchFamily="18" charset="0"/>
              </a:rPr>
              <a:t>Suplente</a:t>
            </a:r>
            <a:endParaRPr lang="pt-BR" dirty="0"/>
          </a:p>
        </p:txBody>
      </p:sp>
    </p:spTree>
    <p:extLst>
      <p:ext uri="{BB962C8B-B14F-4D97-AF65-F5344CB8AC3E}">
        <p14:creationId xmlns:p14="http://schemas.microsoft.com/office/powerpoint/2010/main" val="353467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2" name="CaixaDeTexto 1">
            <a:extLst>
              <a:ext uri="{FF2B5EF4-FFF2-40B4-BE49-F238E27FC236}">
                <a16:creationId xmlns:a16="http://schemas.microsoft.com/office/drawing/2014/main" id="{34E75244-DB98-97D2-4BAC-EAA4AE810E47}"/>
              </a:ext>
            </a:extLst>
          </p:cNvPr>
          <p:cNvSpPr txBox="1"/>
          <p:nvPr/>
        </p:nvSpPr>
        <p:spPr>
          <a:xfrm>
            <a:off x="1397718" y="1804737"/>
            <a:ext cx="10047920" cy="5345053"/>
          </a:xfrm>
          <a:prstGeom prst="rect">
            <a:avLst/>
          </a:prstGeom>
          <a:noFill/>
        </p:spPr>
        <p:txBody>
          <a:bodyPr wrap="square" rtlCol="0">
            <a:spAutoFit/>
          </a:bodyPr>
          <a:lstStyle/>
          <a:p>
            <a:pPr marL="457200" algn="just">
              <a:lnSpc>
                <a:spcPct val="150000"/>
              </a:lnSpc>
              <a:spcAft>
                <a:spcPts val="800"/>
              </a:spcAft>
            </a:pPr>
            <a:r>
              <a:rPr lang="pt-BR" sz="1800" b="1" kern="1200" dirty="0">
                <a:solidFill>
                  <a:srgbClr val="215E99"/>
                </a:solidFill>
                <a:effectLst/>
                <a:latin typeface="Arial" panose="020B0604020202020204" pitchFamily="34" charset="0"/>
                <a:ea typeface="Aptos" panose="020B0004020202020204" pitchFamily="34" charset="0"/>
                <a:cs typeface="Times New Roman" panose="02020603050405020304" pitchFamily="18" charset="0"/>
              </a:rPr>
              <a:t> </a:t>
            </a:r>
            <a:endParaRPr lang="pt-BR"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50000"/>
              </a:lnSpc>
              <a:spcAft>
                <a:spcPts val="800"/>
              </a:spcAft>
              <a:buNone/>
            </a:pPr>
            <a:r>
              <a:rPr lang="pt-BR" sz="1600" b="1" kern="1200" dirty="0">
                <a:solidFill>
                  <a:srgbClr val="215E99"/>
                </a:solidFill>
                <a:effectLst/>
                <a:latin typeface="Arial" panose="020B0604020202020204" pitchFamily="34" charset="0"/>
                <a:ea typeface="Aptos" panose="020B0004020202020204" pitchFamily="34" charset="0"/>
                <a:cs typeface="Times New Roman" panose="02020603050405020304" pitchFamily="18" charset="0"/>
              </a:rPr>
              <a:t>Novembro/2024</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600" kern="1200" dirty="0">
                <a:effectLst/>
                <a:latin typeface="Arial" panose="020B0604020202020204" pitchFamily="34" charset="0"/>
                <a:ea typeface="Aptos" panose="020B0004020202020204" pitchFamily="34" charset="0"/>
                <a:cs typeface="Times New Roman" panose="02020603050405020304" pitchFamily="18" charset="0"/>
              </a:rPr>
              <a:t>Representação da  ABN e a WFN no evento N20 que acontece dentro do G20 no RJ em 16 e 17 de novembro/24.</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50000"/>
              </a:lnSpc>
              <a:spcAft>
                <a:spcPts val="800"/>
              </a:spcAft>
              <a:buNone/>
            </a:pPr>
            <a:r>
              <a:rPr lang="pt-BR" sz="1600" b="1" kern="1200" dirty="0">
                <a:solidFill>
                  <a:srgbClr val="215E99"/>
                </a:solidFill>
                <a:effectLst/>
                <a:latin typeface="Arial" panose="020B0604020202020204" pitchFamily="34" charset="0"/>
                <a:ea typeface="Aptos" panose="020B0004020202020204" pitchFamily="34" charset="0"/>
                <a:cs typeface="Times New Roman" panose="02020603050405020304" pitchFamily="18" charset="0"/>
              </a:rPr>
              <a:t> Janeiro/2025</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600" kern="1200" dirty="0">
                <a:effectLst/>
                <a:latin typeface="Arial" panose="020B0604020202020204" pitchFamily="34" charset="0"/>
                <a:ea typeface="Aptos" panose="020B0004020202020204" pitchFamily="34" charset="0"/>
                <a:cs typeface="Times New Roman" panose="02020603050405020304" pitchFamily="18" charset="0"/>
              </a:rPr>
              <a:t>Convite Reunião Regional da WFN dia 03 de fevereiro/25.</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600" kern="1200" dirty="0">
                <a:effectLst/>
                <a:latin typeface="Arial" panose="020B0604020202020204" pitchFamily="34" charset="0"/>
                <a:ea typeface="Aptos" panose="020B0004020202020204" pitchFamily="34" charset="0"/>
                <a:cs typeface="Times New Roman" panose="02020603050405020304" pitchFamily="18" charset="0"/>
              </a:rPr>
              <a:t>Informações sobre os planos da WFN para </a:t>
            </a:r>
            <a:r>
              <a:rPr lang="pt-BR" sz="1600" b="1" kern="1200" dirty="0">
                <a:effectLst/>
                <a:latin typeface="Arial" panose="020B0604020202020204" pitchFamily="34" charset="0"/>
                <a:ea typeface="Aptos" panose="020B0004020202020204" pitchFamily="34" charset="0"/>
                <a:cs typeface="Times New Roman" panose="02020603050405020304" pitchFamily="18" charset="0"/>
              </a:rPr>
              <a:t>o </a:t>
            </a:r>
            <a:r>
              <a:rPr lang="pt-BR" sz="1600" kern="1200" dirty="0">
                <a:effectLst/>
                <a:latin typeface="Arial" panose="020B0604020202020204" pitchFamily="34" charset="0"/>
                <a:ea typeface="Aptos" panose="020B0004020202020204" pitchFamily="34" charset="0"/>
                <a:cs typeface="Times New Roman" panose="02020603050405020304" pitchFamily="18" charset="0"/>
              </a:rPr>
              <a:t>Dia Mundial do Cérebro de 2025, "Saúde Cerebral para Todas as Idades", a ser realizado em conjunto com o Conselho Econômico e Social da ONU (ECOSOC).</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600" kern="1200" dirty="0">
                <a:effectLst/>
                <a:latin typeface="Arial" panose="020B0604020202020204" pitchFamily="34" charset="0"/>
                <a:ea typeface="Aptos" panose="020B0004020202020204" pitchFamily="34" charset="0"/>
                <a:cs typeface="Times New Roman" panose="02020603050405020304" pitchFamily="18" charset="0"/>
              </a:rPr>
              <a:t>Outra informação importante é o </a:t>
            </a:r>
            <a:r>
              <a:rPr lang="pt-BR" sz="1600" u="sng" kern="1200" dirty="0">
                <a:solidFill>
                  <a:srgbClr val="467886"/>
                </a:solidFill>
                <a:effectLst/>
                <a:latin typeface="Arial" panose="020B0604020202020204" pitchFamily="34" charset="0"/>
                <a:ea typeface="Aptos" panose="020B0004020202020204" pitchFamily="34" charset="0"/>
                <a:cs typeface="Times New Roman" panose="02020603050405020304" pitchFamily="18" charset="0"/>
                <a:hlinkClick r:id="rId3"/>
              </a:rPr>
              <a:t>Congresso Mundial de Neurologia que acontecerá em outubro deste ano em Seul, na Coreia do Sul</a:t>
            </a:r>
            <a:r>
              <a:rPr lang="pt-BR" sz="1600" kern="1200" dirty="0">
                <a:effectLst/>
                <a:latin typeface="Arial" panose="020B0604020202020204" pitchFamily="34" charset="0"/>
                <a:ea typeface="Aptos" panose="020B0004020202020204" pitchFamily="34" charset="0"/>
                <a:cs typeface="Times New Roman" panose="02020603050405020304" pitchFamily="18" charset="0"/>
              </a:rPr>
              <a:t>.</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50000"/>
              </a:lnSpc>
              <a:spcAft>
                <a:spcPts val="800"/>
              </a:spcAft>
              <a:buNone/>
            </a:pPr>
            <a:r>
              <a:rPr lang="pt-BR" sz="1800" b="1" kern="1200" dirty="0">
                <a:solidFill>
                  <a:srgbClr val="215E99"/>
                </a:solidFill>
                <a:effectLst/>
                <a:latin typeface="Arial" panose="020B0604020202020204" pitchFamily="34" charset="0"/>
                <a:ea typeface="Aptos" panose="020B0004020202020204" pitchFamily="34" charset="0"/>
                <a:cs typeface="Times New Roman" panose="02020603050405020304" pitchFamily="18" charset="0"/>
              </a:rPr>
              <a:t> </a:t>
            </a:r>
            <a:endParaRPr lang="pt-B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395684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AE3F4-74CF-E863-A6E3-461A3150D834}"/>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97C62DC9-F3A4-462E-FA31-8C515D4F474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2" name="CaixaDeTexto 1">
            <a:extLst>
              <a:ext uri="{FF2B5EF4-FFF2-40B4-BE49-F238E27FC236}">
                <a16:creationId xmlns:a16="http://schemas.microsoft.com/office/drawing/2014/main" id="{1972F70F-8549-3CDE-C9BE-BB19FB005F2D}"/>
              </a:ext>
            </a:extLst>
          </p:cNvPr>
          <p:cNvSpPr txBox="1"/>
          <p:nvPr/>
        </p:nvSpPr>
        <p:spPr>
          <a:xfrm>
            <a:off x="1397718" y="1804737"/>
            <a:ext cx="10047920" cy="5981125"/>
          </a:xfrm>
          <a:prstGeom prst="rect">
            <a:avLst/>
          </a:prstGeom>
          <a:noFill/>
        </p:spPr>
        <p:txBody>
          <a:bodyPr wrap="square" rtlCol="0">
            <a:spAutoFit/>
          </a:bodyPr>
          <a:lstStyle/>
          <a:p>
            <a:pPr marL="457200" algn="just">
              <a:lnSpc>
                <a:spcPct val="150000"/>
              </a:lnSpc>
              <a:spcAft>
                <a:spcPts val="800"/>
              </a:spcAft>
            </a:pPr>
            <a:r>
              <a:rPr lang="pt-BR" sz="1800" b="1" kern="1200" dirty="0">
                <a:solidFill>
                  <a:srgbClr val="215E99"/>
                </a:solidFill>
                <a:effectLst/>
                <a:latin typeface="Arial" panose="020B0604020202020204" pitchFamily="34" charset="0"/>
                <a:ea typeface="Aptos" panose="020B0004020202020204" pitchFamily="34" charset="0"/>
                <a:cs typeface="Times New Roman" panose="02020603050405020304" pitchFamily="18" charset="0"/>
              </a:rPr>
              <a:t> </a:t>
            </a:r>
            <a:endParaRPr lang="pt-BR"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50000"/>
              </a:lnSpc>
              <a:spcAft>
                <a:spcPts val="800"/>
              </a:spcAft>
              <a:buNone/>
            </a:pPr>
            <a:r>
              <a:rPr lang="pt-BR" sz="1600" b="1" kern="1200" dirty="0">
                <a:solidFill>
                  <a:srgbClr val="215E99"/>
                </a:solidFill>
                <a:effectLst/>
                <a:latin typeface="Arial" panose="020B0604020202020204" pitchFamily="34" charset="0"/>
                <a:ea typeface="Aptos" panose="020B0004020202020204" pitchFamily="34" charset="0"/>
                <a:cs typeface="Times New Roman" panose="02020603050405020304" pitchFamily="18" charset="0"/>
              </a:rPr>
              <a:t>Abril/2025</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600" kern="1200" dirty="0">
                <a:effectLst/>
                <a:latin typeface="Arial" panose="020B0604020202020204" pitchFamily="34" charset="0"/>
                <a:ea typeface="Aptos" panose="020B0004020202020204" pitchFamily="34" charset="0"/>
                <a:cs typeface="Times New Roman" panose="02020603050405020304" pitchFamily="18" charset="0"/>
              </a:rPr>
              <a:t>Conferência Anual da SNCC 2025 - acontecerá de 1 a 3 de agosto de 2025. Este evento reunirá especialistas e profissionais renomados em Cuidados </a:t>
            </a:r>
            <a:r>
              <a:rPr lang="pt-BR" sz="1600" kern="1200" dirty="0" err="1">
                <a:effectLst/>
                <a:latin typeface="Arial" panose="020B0604020202020204" pitchFamily="34" charset="0"/>
                <a:ea typeface="Aptos" panose="020B0004020202020204" pitchFamily="34" charset="0"/>
                <a:cs typeface="Times New Roman" panose="02020603050405020304" pitchFamily="18" charset="0"/>
              </a:rPr>
              <a:t>Neurocríticos</a:t>
            </a:r>
            <a:r>
              <a:rPr lang="pt-BR" sz="1600" kern="1200" dirty="0">
                <a:effectLst/>
                <a:latin typeface="Arial" panose="020B0604020202020204" pitchFamily="34" charset="0"/>
                <a:ea typeface="Aptos" panose="020B0004020202020204" pitchFamily="34" charset="0"/>
                <a:cs typeface="Times New Roman" panose="02020603050405020304" pitchFamily="18" charset="0"/>
              </a:rPr>
              <a:t>, promovendo discussões e colaborações significativas. (solicitação de divulgação)</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600" kern="1200" dirty="0">
                <a:effectLst/>
                <a:latin typeface="Arial" panose="020B0604020202020204" pitchFamily="34" charset="0"/>
                <a:ea typeface="Aptos" panose="020B0004020202020204" pitchFamily="34" charset="0"/>
                <a:cs typeface="Times New Roman" panose="02020603050405020304" pitchFamily="18" charset="0"/>
              </a:rPr>
              <a:t>Programa de Visitas a Departamentos na Alemanha 2025 - para visitar dois Departamentos de Neurologia em dois Hospitais Universitários na Alemanha por um período de quatro semanas em outubro de 2025 (Prazo para inscrição: terça-feira, 15 de abril de 2025).</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1600" kern="1200" dirty="0">
                <a:effectLst/>
                <a:latin typeface="Arial" panose="020B0604020202020204" pitchFamily="34" charset="0"/>
                <a:ea typeface="Aptos" panose="020B0004020202020204" pitchFamily="34" charset="0"/>
                <a:cs typeface="Times New Roman" panose="02020603050405020304" pitchFamily="18" charset="0"/>
              </a:rPr>
              <a:t>Divulgação da pesquisa para melhoria na forma de comunicação com as sociedades, membros e delegados com a sugestão da criação de </a:t>
            </a:r>
            <a:r>
              <a:rPr lang="pt-BR" sz="1600" b="1" kern="100" dirty="0">
                <a:effectLst/>
                <a:latin typeface="Aptos" panose="020B0004020202020204" pitchFamily="34" charset="0"/>
                <a:ea typeface="Aptos" panose="020B0004020202020204" pitchFamily="34" charset="0"/>
                <a:cs typeface="Times New Roman" panose="02020603050405020304" pitchFamily="18" charset="0"/>
              </a:rPr>
              <a:t>grupos privados da WFN</a:t>
            </a:r>
            <a:r>
              <a:rPr lang="pt-BR" sz="1600" kern="100" dirty="0">
                <a:effectLst/>
                <a:latin typeface="Aptos" panose="020B0004020202020204" pitchFamily="34" charset="0"/>
                <a:ea typeface="Aptos" panose="020B0004020202020204" pitchFamily="34" charset="0"/>
                <a:cs typeface="Times New Roman" panose="02020603050405020304" pitchFamily="18" charset="0"/>
              </a:rPr>
              <a:t> nas plataformas para mantê-los regularmente atualizados</a:t>
            </a:r>
          </a:p>
          <a:p>
            <a:pPr marL="457200" algn="just">
              <a:lnSpc>
                <a:spcPct val="150000"/>
              </a:lnSpc>
              <a:spcAft>
                <a:spcPts val="800"/>
              </a:spcAft>
            </a:pPr>
            <a:r>
              <a:rPr lang="pt-BR" sz="1600" kern="1200" dirty="0">
                <a:effectLst/>
                <a:latin typeface="Arial" panose="020B0604020202020204" pitchFamily="34" charset="0"/>
                <a:ea typeface="Aptos" panose="020B0004020202020204" pitchFamily="34" charset="0"/>
                <a:cs typeface="Times New Roman" panose="02020603050405020304" pitchFamily="18" charset="0"/>
              </a:rPr>
              <a:t> </a:t>
            </a:r>
            <a:endParaRPr lang="pt-BR" sz="1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50000"/>
              </a:lnSpc>
              <a:spcAft>
                <a:spcPts val="800"/>
              </a:spcAft>
              <a:buNone/>
            </a:pPr>
            <a:r>
              <a:rPr lang="pt-BR" sz="1800" b="1" kern="1200" dirty="0">
                <a:solidFill>
                  <a:srgbClr val="215E99"/>
                </a:solidFill>
                <a:effectLst/>
                <a:latin typeface="Arial" panose="020B0604020202020204" pitchFamily="34" charset="0"/>
                <a:ea typeface="Aptos" panose="020B0004020202020204" pitchFamily="34" charset="0"/>
                <a:cs typeface="Times New Roman" panose="02020603050405020304" pitchFamily="18" charset="0"/>
              </a:rPr>
              <a:t> </a:t>
            </a:r>
            <a:endParaRPr lang="pt-B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321899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675383" y="2449776"/>
            <a:ext cx="7231273" cy="2554545"/>
          </a:xfrm>
          <a:prstGeom prst="rect">
            <a:avLst/>
          </a:prstGeom>
          <a:noFill/>
        </p:spPr>
        <p:txBody>
          <a:bodyPr wrap="square">
            <a:spAutoFit/>
          </a:bodyPr>
          <a:lstStyle/>
          <a:p>
            <a:pPr algn="just"/>
            <a:r>
              <a:rPr lang="en-US" sz="4000" dirty="0">
                <a:solidFill>
                  <a:schemeClr val="bg1"/>
                </a:solidFill>
                <a:latin typeface="AcuminProCond-Light" panose="020B0406020202020204" pitchFamily="34" charset="77"/>
              </a:rPr>
              <a:t>j) </a:t>
            </a:r>
            <a:r>
              <a:rPr lang="en-US" sz="4000" dirty="0" err="1">
                <a:solidFill>
                  <a:schemeClr val="bg1"/>
                </a:solidFill>
                <a:latin typeface="AcuminProCond-Light" panose="020B0406020202020204" pitchFamily="34" charset="77"/>
              </a:rPr>
              <a:t>Relatório</a:t>
            </a:r>
            <a:r>
              <a:rPr lang="en-US" sz="4000" dirty="0">
                <a:solidFill>
                  <a:schemeClr val="bg1"/>
                </a:solidFill>
                <a:latin typeface="AcuminProCond-Light" panose="020B0406020202020204" pitchFamily="34" charset="77"/>
              </a:rPr>
              <a:t> da </a:t>
            </a:r>
            <a:r>
              <a:rPr lang="en-US" sz="4000" dirty="0" err="1">
                <a:solidFill>
                  <a:schemeClr val="bg1"/>
                </a:solidFill>
                <a:latin typeface="AcuminProCond-Light" panose="020B0406020202020204" pitchFamily="34" charset="77"/>
              </a:rPr>
              <a:t>Delegação</a:t>
            </a:r>
            <a:r>
              <a:rPr lang="en-US" sz="4000" dirty="0">
                <a:solidFill>
                  <a:schemeClr val="bg1"/>
                </a:solidFill>
                <a:latin typeface="AcuminProCond-Light" panose="020B0406020202020204" pitchFamily="34" charset="77"/>
              </a:rPr>
              <a:t> junto </a:t>
            </a:r>
            <a:r>
              <a:rPr lang="en-US" sz="4000" dirty="0" err="1">
                <a:solidFill>
                  <a:schemeClr val="bg1"/>
                </a:solidFill>
                <a:latin typeface="AcuminProCond-Light" panose="020B0406020202020204" pitchFamily="34" charset="77"/>
              </a:rPr>
              <a:t>ao</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Conselho</a:t>
            </a:r>
            <a:r>
              <a:rPr lang="en-US" sz="4000" dirty="0">
                <a:solidFill>
                  <a:schemeClr val="bg1"/>
                </a:solidFill>
                <a:latin typeface="AcuminProCond-Light" panose="020B0406020202020204" pitchFamily="34" charset="77"/>
              </a:rPr>
              <a:t> de </a:t>
            </a:r>
            <a:r>
              <a:rPr lang="en-US" sz="4000" dirty="0" err="1">
                <a:solidFill>
                  <a:schemeClr val="bg1"/>
                </a:solidFill>
                <a:latin typeface="AcuminProCond-Light" panose="020B0406020202020204" pitchFamily="34" charset="77"/>
              </a:rPr>
              <a:t>Especialidades</a:t>
            </a:r>
            <a:r>
              <a:rPr lang="en-US" sz="4000" dirty="0">
                <a:solidFill>
                  <a:schemeClr val="bg1"/>
                </a:solidFill>
                <a:latin typeface="AcuminProCond-Light" panose="020B0406020202020204" pitchFamily="34" charset="77"/>
              </a:rPr>
              <a:t> da AMB;</a:t>
            </a:r>
          </a:p>
          <a:p>
            <a:pPr algn="just"/>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1957253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CB5E1D4E-EA17-1F2F-EBB7-320D48772061}"/>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D3BA6BF5-EF23-269C-611B-D039163FD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3" name="CaixaDeTexto 2">
            <a:extLst>
              <a:ext uri="{FF2B5EF4-FFF2-40B4-BE49-F238E27FC236}">
                <a16:creationId xmlns:a16="http://schemas.microsoft.com/office/drawing/2014/main" id="{863AD9AD-C30E-7604-C558-D8D457C3D463}"/>
              </a:ext>
            </a:extLst>
          </p:cNvPr>
          <p:cNvSpPr txBox="1"/>
          <p:nvPr/>
        </p:nvSpPr>
        <p:spPr>
          <a:xfrm>
            <a:off x="368485" y="259307"/>
            <a:ext cx="7178722" cy="584775"/>
          </a:xfrm>
          <a:prstGeom prst="rect">
            <a:avLst/>
          </a:prstGeom>
          <a:noFill/>
        </p:spPr>
        <p:txBody>
          <a:bodyPr wrap="square" rtlCol="0">
            <a:spAutoFit/>
          </a:bodyPr>
          <a:lstStyle/>
          <a:p>
            <a:r>
              <a:rPr lang="pt-BR" sz="3200" b="1" dirty="0">
                <a:solidFill>
                  <a:srgbClr val="07456B"/>
                </a:solidFill>
              </a:rPr>
              <a:t>Atividades no Ano de 2025</a:t>
            </a:r>
          </a:p>
        </p:txBody>
      </p:sp>
      <p:sp>
        <p:nvSpPr>
          <p:cNvPr id="5" name="CaixaDeTexto 4">
            <a:extLst>
              <a:ext uri="{FF2B5EF4-FFF2-40B4-BE49-F238E27FC236}">
                <a16:creationId xmlns:a16="http://schemas.microsoft.com/office/drawing/2014/main" id="{8698D277-639F-12AA-5ABC-7651FA685C0F}"/>
              </a:ext>
            </a:extLst>
          </p:cNvPr>
          <p:cNvSpPr txBox="1"/>
          <p:nvPr/>
        </p:nvSpPr>
        <p:spPr>
          <a:xfrm>
            <a:off x="368485" y="1104513"/>
            <a:ext cx="7270806" cy="3785652"/>
          </a:xfrm>
          <a:prstGeom prst="rect">
            <a:avLst/>
          </a:prstGeom>
          <a:noFill/>
        </p:spPr>
        <p:txBody>
          <a:bodyPr wrap="square" rtlCol="0">
            <a:spAutoFit/>
          </a:bodyPr>
          <a:lstStyle/>
          <a:p>
            <a:pPr marL="514350" indent="-514350">
              <a:buFont typeface="Wingdings" panose="05000000000000000000" pitchFamily="2" charset="2"/>
              <a:buChar char="ü"/>
            </a:pPr>
            <a:r>
              <a:rPr lang="pt-BR" sz="2800" dirty="0">
                <a:solidFill>
                  <a:srgbClr val="07456B"/>
                </a:solidFill>
              </a:rPr>
              <a:t>Eventos Internos (</a:t>
            </a:r>
            <a:r>
              <a:rPr lang="pt-BR" sz="2800" dirty="0" err="1">
                <a:solidFill>
                  <a:srgbClr val="07456B"/>
                </a:solidFill>
              </a:rPr>
              <a:t>CE’s</a:t>
            </a:r>
            <a:r>
              <a:rPr lang="pt-BR" sz="2800" dirty="0">
                <a:solidFill>
                  <a:srgbClr val="07456B"/>
                </a:solidFill>
              </a:rPr>
              <a:t>): </a:t>
            </a:r>
            <a:r>
              <a:rPr lang="pt-BR" sz="2800" b="1" dirty="0">
                <a:solidFill>
                  <a:srgbClr val="FF0000"/>
                </a:solidFill>
              </a:rPr>
              <a:t>03</a:t>
            </a:r>
          </a:p>
          <a:p>
            <a:pPr marL="514350" indent="-514350">
              <a:buFont typeface="Wingdings" panose="05000000000000000000" pitchFamily="2" charset="2"/>
              <a:buChar char="ü"/>
            </a:pPr>
            <a:r>
              <a:rPr lang="pt-BR" sz="2800" dirty="0">
                <a:solidFill>
                  <a:srgbClr val="07456B"/>
                </a:solidFill>
              </a:rPr>
              <a:t>Eventos Internos (</a:t>
            </a:r>
            <a:r>
              <a:rPr lang="pt-BR" sz="2800" dirty="0" err="1">
                <a:solidFill>
                  <a:srgbClr val="07456B"/>
                </a:solidFill>
              </a:rPr>
              <a:t>DC’s</a:t>
            </a:r>
            <a:r>
              <a:rPr lang="pt-BR" sz="2800" dirty="0">
                <a:solidFill>
                  <a:srgbClr val="07456B"/>
                </a:solidFill>
              </a:rPr>
              <a:t>): </a:t>
            </a:r>
            <a:r>
              <a:rPr lang="pt-BR" sz="2800" b="1" dirty="0">
                <a:solidFill>
                  <a:srgbClr val="FF0000"/>
                </a:solidFill>
              </a:rPr>
              <a:t>11</a:t>
            </a:r>
          </a:p>
          <a:p>
            <a:pPr marL="514350" indent="-514350">
              <a:buFont typeface="Wingdings" panose="05000000000000000000" pitchFamily="2" charset="2"/>
              <a:buChar char="ü"/>
            </a:pPr>
            <a:r>
              <a:rPr lang="pt-BR" sz="2800" dirty="0">
                <a:solidFill>
                  <a:srgbClr val="07456B"/>
                </a:solidFill>
              </a:rPr>
              <a:t>Eventos com Empresas Terceirizadas: </a:t>
            </a:r>
            <a:r>
              <a:rPr lang="pt-BR" sz="2800" b="1" dirty="0">
                <a:solidFill>
                  <a:srgbClr val="FF0000"/>
                </a:solidFill>
              </a:rPr>
              <a:t>06</a:t>
            </a:r>
          </a:p>
          <a:p>
            <a:pPr marL="514350" indent="-514350">
              <a:buFont typeface="Wingdings" panose="05000000000000000000" pitchFamily="2" charset="2"/>
              <a:buChar char="ü"/>
            </a:pPr>
            <a:r>
              <a:rPr lang="pt-BR" sz="2800" dirty="0">
                <a:solidFill>
                  <a:srgbClr val="07456B"/>
                </a:solidFill>
              </a:rPr>
              <a:t>Eventos Apoiados pela ABN: </a:t>
            </a:r>
            <a:r>
              <a:rPr lang="pt-BR" sz="2800" b="1" dirty="0">
                <a:solidFill>
                  <a:srgbClr val="FF0000"/>
                </a:solidFill>
              </a:rPr>
              <a:t>10</a:t>
            </a:r>
          </a:p>
          <a:p>
            <a:pPr marL="514350" indent="-514350">
              <a:buFont typeface="Wingdings" panose="05000000000000000000" pitchFamily="2" charset="2"/>
              <a:buChar char="ü"/>
            </a:pPr>
            <a:r>
              <a:rPr lang="pt-BR" sz="2800" dirty="0">
                <a:solidFill>
                  <a:srgbClr val="07456B"/>
                </a:solidFill>
              </a:rPr>
              <a:t>ABN </a:t>
            </a:r>
            <a:r>
              <a:rPr lang="pt-BR" sz="2800" dirty="0" err="1">
                <a:solidFill>
                  <a:srgbClr val="07456B"/>
                </a:solidFill>
              </a:rPr>
              <a:t>Labs</a:t>
            </a:r>
            <a:r>
              <a:rPr lang="pt-BR" sz="2800" dirty="0">
                <a:solidFill>
                  <a:srgbClr val="07456B"/>
                </a:solidFill>
              </a:rPr>
              <a:t>: </a:t>
            </a:r>
            <a:r>
              <a:rPr lang="pt-BR" sz="2800" b="1" dirty="0">
                <a:solidFill>
                  <a:srgbClr val="FF0000"/>
                </a:solidFill>
              </a:rPr>
              <a:t>30</a:t>
            </a:r>
          </a:p>
          <a:p>
            <a:pPr marL="514350" indent="-514350">
              <a:buFont typeface="Wingdings" panose="05000000000000000000" pitchFamily="2" charset="2"/>
              <a:buChar char="ü"/>
            </a:pPr>
            <a:r>
              <a:rPr lang="pt-BR" sz="2800" dirty="0">
                <a:solidFill>
                  <a:srgbClr val="07456B"/>
                </a:solidFill>
              </a:rPr>
              <a:t>Consensos: </a:t>
            </a:r>
            <a:r>
              <a:rPr lang="pt-BR" sz="2800" b="1" dirty="0">
                <a:solidFill>
                  <a:srgbClr val="FF0000"/>
                </a:solidFill>
              </a:rPr>
              <a:t>05</a:t>
            </a:r>
          </a:p>
          <a:p>
            <a:pPr marL="514350" indent="-514350">
              <a:buFont typeface="Wingdings" panose="05000000000000000000" pitchFamily="2" charset="2"/>
              <a:buChar char="ü"/>
            </a:pPr>
            <a:r>
              <a:rPr lang="pt-BR" sz="2800" dirty="0">
                <a:solidFill>
                  <a:srgbClr val="07456B"/>
                </a:solidFill>
              </a:rPr>
              <a:t>Livros: </a:t>
            </a:r>
            <a:r>
              <a:rPr lang="pt-BR" sz="2800" b="1" dirty="0">
                <a:solidFill>
                  <a:srgbClr val="FF0000"/>
                </a:solidFill>
              </a:rPr>
              <a:t>01</a:t>
            </a:r>
          </a:p>
          <a:p>
            <a:endParaRPr lang="pt-BR" sz="1600" dirty="0">
              <a:solidFill>
                <a:srgbClr val="07456B"/>
              </a:solidFill>
            </a:endParaRPr>
          </a:p>
          <a:p>
            <a:r>
              <a:rPr lang="pt-BR" sz="2800" dirty="0">
                <a:solidFill>
                  <a:srgbClr val="07456B"/>
                </a:solidFill>
              </a:rPr>
              <a:t>Total:</a:t>
            </a:r>
            <a:r>
              <a:rPr lang="pt-BR" sz="2800" dirty="0">
                <a:solidFill>
                  <a:srgbClr val="FF0000"/>
                </a:solidFill>
              </a:rPr>
              <a:t> </a:t>
            </a:r>
            <a:r>
              <a:rPr lang="pt-BR" sz="2800" b="1" dirty="0">
                <a:solidFill>
                  <a:srgbClr val="FF0000"/>
                </a:solidFill>
              </a:rPr>
              <a:t>66 ações</a:t>
            </a:r>
          </a:p>
        </p:txBody>
      </p:sp>
      <p:graphicFrame>
        <p:nvGraphicFramePr>
          <p:cNvPr id="6" name="Gráfico 5">
            <a:extLst>
              <a:ext uri="{FF2B5EF4-FFF2-40B4-BE49-F238E27FC236}">
                <a16:creationId xmlns:a16="http://schemas.microsoft.com/office/drawing/2014/main" id="{9869154C-C201-DD37-6FBE-D5F5E762AF42}"/>
              </a:ext>
            </a:extLst>
          </p:cNvPr>
          <p:cNvGraphicFramePr/>
          <p:nvPr/>
        </p:nvGraphicFramePr>
        <p:xfrm>
          <a:off x="6910088" y="1166713"/>
          <a:ext cx="5136078" cy="3676289"/>
        </p:xfrm>
        <a:graphic>
          <a:graphicData uri="http://schemas.openxmlformats.org/drawingml/2006/chart">
            <c:chart xmlns:c="http://schemas.openxmlformats.org/drawingml/2006/chart" xmlns:r="http://schemas.openxmlformats.org/officeDocument/2006/relationships" r:id="rId5"/>
          </a:graphicData>
        </a:graphic>
      </p:graphicFrame>
      <p:sp>
        <p:nvSpPr>
          <p:cNvPr id="4" name="CaixaDeTexto 3">
            <a:extLst>
              <a:ext uri="{FF2B5EF4-FFF2-40B4-BE49-F238E27FC236}">
                <a16:creationId xmlns:a16="http://schemas.microsoft.com/office/drawing/2014/main" id="{D6F08BEE-B2E2-0B9D-D644-8FADF30DCDC6}"/>
              </a:ext>
            </a:extLst>
          </p:cNvPr>
          <p:cNvSpPr txBox="1"/>
          <p:nvPr/>
        </p:nvSpPr>
        <p:spPr>
          <a:xfrm>
            <a:off x="391636" y="4976618"/>
            <a:ext cx="6094070" cy="369332"/>
          </a:xfrm>
          <a:prstGeom prst="rect">
            <a:avLst/>
          </a:prstGeom>
          <a:noFill/>
        </p:spPr>
        <p:txBody>
          <a:bodyPr wrap="square">
            <a:spAutoFit/>
          </a:bodyPr>
          <a:lstStyle/>
          <a:p>
            <a:r>
              <a:rPr lang="pt-BR" sz="1800" dirty="0">
                <a:solidFill>
                  <a:srgbClr val="07456B"/>
                </a:solidFill>
              </a:rPr>
              <a:t>Período:</a:t>
            </a:r>
            <a:r>
              <a:rPr lang="pt-BR" sz="1800" dirty="0">
                <a:solidFill>
                  <a:srgbClr val="FF0000"/>
                </a:solidFill>
              </a:rPr>
              <a:t> Jan a </a:t>
            </a:r>
            <a:r>
              <a:rPr lang="pt-BR" sz="1800" dirty="0" err="1">
                <a:solidFill>
                  <a:srgbClr val="FF0000"/>
                </a:solidFill>
              </a:rPr>
              <a:t>Abr</a:t>
            </a:r>
            <a:r>
              <a:rPr lang="pt-BR" sz="1800" dirty="0">
                <a:solidFill>
                  <a:srgbClr val="FF0000"/>
                </a:solidFill>
              </a:rPr>
              <a:t>/25</a:t>
            </a:r>
          </a:p>
        </p:txBody>
      </p:sp>
    </p:spTree>
    <p:extLst>
      <p:ext uri="{BB962C8B-B14F-4D97-AF65-F5344CB8AC3E}">
        <p14:creationId xmlns:p14="http://schemas.microsoft.com/office/powerpoint/2010/main" val="2308273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01054-4844-B702-D6FF-F5862A175733}"/>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C58F545C-DE64-36E3-014A-C35C4D70973B}"/>
              </a:ext>
            </a:extLst>
          </p:cNvPr>
          <p:cNvPicPr>
            <a:picLocks noChangeAspect="1"/>
          </p:cNvPicPr>
          <p:nvPr/>
        </p:nvPicPr>
        <p:blipFill rotWithShape="1">
          <a:blip r:embed="rId2"/>
          <a:srcRect b="66349"/>
          <a:stretch/>
        </p:blipFill>
        <p:spPr>
          <a:xfrm>
            <a:off x="0" y="0"/>
            <a:ext cx="12192000" cy="1700981"/>
          </a:xfrm>
          <a:prstGeom prst="rect">
            <a:avLst/>
          </a:prstGeom>
        </p:spPr>
      </p:pic>
      <p:sp>
        <p:nvSpPr>
          <p:cNvPr id="2" name="CaixaDeTexto 1">
            <a:extLst>
              <a:ext uri="{FF2B5EF4-FFF2-40B4-BE49-F238E27FC236}">
                <a16:creationId xmlns:a16="http://schemas.microsoft.com/office/drawing/2014/main" id="{5F88D715-3856-8E40-1E8C-D77540D68F8F}"/>
              </a:ext>
            </a:extLst>
          </p:cNvPr>
          <p:cNvSpPr txBox="1"/>
          <p:nvPr/>
        </p:nvSpPr>
        <p:spPr>
          <a:xfrm>
            <a:off x="2617163" y="1871948"/>
            <a:ext cx="6957674" cy="4031873"/>
          </a:xfrm>
          <a:prstGeom prst="rect">
            <a:avLst/>
          </a:prstGeom>
          <a:noFill/>
        </p:spPr>
        <p:txBody>
          <a:bodyPr wrap="none" rtlCol="0">
            <a:spAutoFit/>
          </a:bodyPr>
          <a:lstStyle/>
          <a:p>
            <a:pPr algn="ctr"/>
            <a:r>
              <a:rPr lang="pt-BR" sz="3200" b="1" dirty="0"/>
              <a:t>Dr. Gilmar Fernandes do Prado (SP)</a:t>
            </a:r>
          </a:p>
          <a:p>
            <a:pPr algn="ctr"/>
            <a:r>
              <a:rPr lang="pt-BR" sz="3200" dirty="0"/>
              <a:t>Delegada</a:t>
            </a:r>
          </a:p>
          <a:p>
            <a:pPr algn="ctr"/>
            <a:endParaRPr lang="pt-BR" sz="3200" dirty="0"/>
          </a:p>
          <a:p>
            <a:pPr algn="ctr"/>
            <a:r>
              <a:rPr lang="pt-BR" sz="3200" b="1" dirty="0"/>
              <a:t>Dra. Raquel Campos Pereira (MG)</a:t>
            </a:r>
          </a:p>
          <a:p>
            <a:pPr algn="ctr"/>
            <a:r>
              <a:rPr lang="pt-BR" sz="3200" dirty="0">
                <a:cs typeface="Times New Roman" panose="02020603050405020304" pitchFamily="18" charset="0"/>
              </a:rPr>
              <a:t>1ª </a:t>
            </a:r>
            <a:r>
              <a:rPr lang="pt-BR" sz="3200" dirty="0" err="1">
                <a:cs typeface="Times New Roman" panose="02020603050405020304" pitchFamily="18" charset="0"/>
              </a:rPr>
              <a:t>Vice-Delegada</a:t>
            </a:r>
            <a:endParaRPr lang="pt-BR" sz="3200" dirty="0">
              <a:cs typeface="Times New Roman" panose="02020603050405020304" pitchFamily="18" charset="0"/>
            </a:endParaRPr>
          </a:p>
          <a:p>
            <a:pPr algn="ctr"/>
            <a:endParaRPr lang="pt-BR" sz="3200" dirty="0">
              <a:cs typeface="Times New Roman" panose="02020603050405020304" pitchFamily="18" charset="0"/>
            </a:endParaRPr>
          </a:p>
          <a:p>
            <a:pPr algn="ctr"/>
            <a:r>
              <a:rPr lang="pt-BR" sz="3200" b="1" dirty="0">
                <a:cs typeface="Times New Roman" panose="02020603050405020304" pitchFamily="18" charset="0"/>
              </a:rPr>
              <a:t>Dra. Francisca Goreth M. M. Fantini (SP)</a:t>
            </a:r>
          </a:p>
          <a:p>
            <a:pPr algn="ctr"/>
            <a:r>
              <a:rPr lang="pt-BR" sz="3200" dirty="0">
                <a:cs typeface="Times New Roman" panose="02020603050405020304" pitchFamily="18" charset="0"/>
              </a:rPr>
              <a:t>2ª </a:t>
            </a:r>
            <a:r>
              <a:rPr lang="pt-BR" sz="3200" dirty="0" err="1">
                <a:cs typeface="Times New Roman" panose="02020603050405020304" pitchFamily="18" charset="0"/>
              </a:rPr>
              <a:t>Vice-Delegada</a:t>
            </a:r>
            <a:endParaRPr lang="pt-BR" dirty="0"/>
          </a:p>
        </p:txBody>
      </p:sp>
    </p:spTree>
    <p:extLst>
      <p:ext uri="{BB962C8B-B14F-4D97-AF65-F5344CB8AC3E}">
        <p14:creationId xmlns:p14="http://schemas.microsoft.com/office/powerpoint/2010/main" val="1825853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B5D12-C89E-1525-CF1B-DE6D7B0F3AE2}"/>
            </a:ext>
          </a:extLst>
        </p:cNvPr>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87109F43-BA3C-24E9-7CAD-D54DDC17771B}"/>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7D0B700E-66F2-4B61-F9D7-616F2EAF10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pic>
        <p:nvPicPr>
          <p:cNvPr id="5" name="Imagem 4">
            <a:extLst>
              <a:ext uri="{FF2B5EF4-FFF2-40B4-BE49-F238E27FC236}">
                <a16:creationId xmlns:a16="http://schemas.microsoft.com/office/drawing/2014/main" id="{C7351805-9201-8CFC-2A6E-A4ECF4998F7B}"/>
              </a:ext>
            </a:extLst>
          </p:cNvPr>
          <p:cNvPicPr>
            <a:picLocks noChangeAspect="1"/>
          </p:cNvPicPr>
          <p:nvPr/>
        </p:nvPicPr>
        <p:blipFill>
          <a:blip r:embed="rId5"/>
          <a:stretch>
            <a:fillRect/>
          </a:stretch>
        </p:blipFill>
        <p:spPr>
          <a:xfrm>
            <a:off x="3968196" y="4816890"/>
            <a:ext cx="1181100" cy="1968500"/>
          </a:xfrm>
          <a:prstGeom prst="rect">
            <a:avLst/>
          </a:prstGeom>
        </p:spPr>
      </p:pic>
      <p:pic>
        <p:nvPicPr>
          <p:cNvPr id="6" name="Imagem 5">
            <a:extLst>
              <a:ext uri="{FF2B5EF4-FFF2-40B4-BE49-F238E27FC236}">
                <a16:creationId xmlns:a16="http://schemas.microsoft.com/office/drawing/2014/main" id="{57B89DF3-F806-8A57-5E98-B03E334CF16E}"/>
              </a:ext>
            </a:extLst>
          </p:cNvPr>
          <p:cNvPicPr>
            <a:picLocks noChangeAspect="1"/>
          </p:cNvPicPr>
          <p:nvPr/>
        </p:nvPicPr>
        <p:blipFill>
          <a:blip r:embed="rId6"/>
          <a:stretch>
            <a:fillRect/>
          </a:stretch>
        </p:blipFill>
        <p:spPr>
          <a:xfrm>
            <a:off x="6685448" y="4353070"/>
            <a:ext cx="1206500" cy="1968500"/>
          </a:xfrm>
          <a:prstGeom prst="rect">
            <a:avLst/>
          </a:prstGeom>
        </p:spPr>
      </p:pic>
      <p:pic>
        <p:nvPicPr>
          <p:cNvPr id="8" name="Imagem 7">
            <a:extLst>
              <a:ext uri="{FF2B5EF4-FFF2-40B4-BE49-F238E27FC236}">
                <a16:creationId xmlns:a16="http://schemas.microsoft.com/office/drawing/2014/main" id="{76A243B7-0139-96B4-56A7-0BBBB3F7AB28}"/>
              </a:ext>
            </a:extLst>
          </p:cNvPr>
          <p:cNvPicPr>
            <a:picLocks noChangeAspect="1"/>
          </p:cNvPicPr>
          <p:nvPr/>
        </p:nvPicPr>
        <p:blipFill>
          <a:blip r:embed="rId7"/>
          <a:stretch>
            <a:fillRect/>
          </a:stretch>
        </p:blipFill>
        <p:spPr>
          <a:xfrm>
            <a:off x="5332618" y="4616450"/>
            <a:ext cx="1155700" cy="1892300"/>
          </a:xfrm>
          <a:prstGeom prst="rect">
            <a:avLst/>
          </a:prstGeom>
        </p:spPr>
      </p:pic>
      <p:pic>
        <p:nvPicPr>
          <p:cNvPr id="9" name="Imagem 8">
            <a:extLst>
              <a:ext uri="{FF2B5EF4-FFF2-40B4-BE49-F238E27FC236}">
                <a16:creationId xmlns:a16="http://schemas.microsoft.com/office/drawing/2014/main" id="{E61A3661-3B55-A7AD-08DC-CB603EA08907}"/>
              </a:ext>
            </a:extLst>
          </p:cNvPr>
          <p:cNvPicPr>
            <a:picLocks noChangeAspect="1"/>
          </p:cNvPicPr>
          <p:nvPr/>
        </p:nvPicPr>
        <p:blipFill>
          <a:blip r:embed="rId8"/>
          <a:stretch>
            <a:fillRect/>
          </a:stretch>
        </p:blipFill>
        <p:spPr>
          <a:xfrm>
            <a:off x="8089067" y="4118666"/>
            <a:ext cx="1155700" cy="1854200"/>
          </a:xfrm>
          <a:prstGeom prst="rect">
            <a:avLst/>
          </a:prstGeom>
        </p:spPr>
      </p:pic>
      <p:pic>
        <p:nvPicPr>
          <p:cNvPr id="10" name="Imagem 9">
            <a:extLst>
              <a:ext uri="{FF2B5EF4-FFF2-40B4-BE49-F238E27FC236}">
                <a16:creationId xmlns:a16="http://schemas.microsoft.com/office/drawing/2014/main" id="{CB94A008-6B1B-6205-F09B-DBE512F66BF5}"/>
              </a:ext>
            </a:extLst>
          </p:cNvPr>
          <p:cNvPicPr>
            <a:picLocks noChangeAspect="1"/>
          </p:cNvPicPr>
          <p:nvPr/>
        </p:nvPicPr>
        <p:blipFill>
          <a:blip r:embed="rId9"/>
          <a:stretch>
            <a:fillRect/>
          </a:stretch>
        </p:blipFill>
        <p:spPr>
          <a:xfrm>
            <a:off x="9414842" y="3782114"/>
            <a:ext cx="1181100" cy="1917700"/>
          </a:xfrm>
          <a:prstGeom prst="rect">
            <a:avLst/>
          </a:prstGeom>
        </p:spPr>
      </p:pic>
      <p:pic>
        <p:nvPicPr>
          <p:cNvPr id="12" name="Imagem 11">
            <a:extLst>
              <a:ext uri="{FF2B5EF4-FFF2-40B4-BE49-F238E27FC236}">
                <a16:creationId xmlns:a16="http://schemas.microsoft.com/office/drawing/2014/main" id="{4BA61E9B-D69C-44EB-A284-8B0AC4D4876F}"/>
              </a:ext>
            </a:extLst>
          </p:cNvPr>
          <p:cNvPicPr>
            <a:picLocks noChangeAspect="1"/>
          </p:cNvPicPr>
          <p:nvPr/>
        </p:nvPicPr>
        <p:blipFill>
          <a:blip r:embed="rId10"/>
          <a:stretch>
            <a:fillRect/>
          </a:stretch>
        </p:blipFill>
        <p:spPr>
          <a:xfrm>
            <a:off x="10727084" y="3457434"/>
            <a:ext cx="1193800" cy="1917700"/>
          </a:xfrm>
          <a:prstGeom prst="rect">
            <a:avLst/>
          </a:prstGeom>
        </p:spPr>
      </p:pic>
      <p:graphicFrame>
        <p:nvGraphicFramePr>
          <p:cNvPr id="16" name="CaixaDeTexto 3">
            <a:extLst>
              <a:ext uri="{FF2B5EF4-FFF2-40B4-BE49-F238E27FC236}">
                <a16:creationId xmlns:a16="http://schemas.microsoft.com/office/drawing/2014/main" id="{962ACFC4-5835-1048-0A4F-8F813DDFB853}"/>
              </a:ext>
            </a:extLst>
          </p:cNvPr>
          <p:cNvGraphicFramePr/>
          <p:nvPr/>
        </p:nvGraphicFramePr>
        <p:xfrm>
          <a:off x="1683026" y="414609"/>
          <a:ext cx="8825948" cy="258532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81354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C6CAE-D39B-F236-FD20-5005C6CFC7E8}"/>
            </a:ext>
          </a:extLst>
        </p:cNvPr>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862186AC-0D63-DF1A-F63C-8D0C4870B410}"/>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3D4F215D-BFC4-6F54-C531-D6A153D839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9" name="CaixaDeTexto 8">
            <a:extLst>
              <a:ext uri="{FF2B5EF4-FFF2-40B4-BE49-F238E27FC236}">
                <a16:creationId xmlns:a16="http://schemas.microsoft.com/office/drawing/2014/main" id="{AF712A23-6406-E823-B0E6-4A59B68C647E}"/>
              </a:ext>
            </a:extLst>
          </p:cNvPr>
          <p:cNvSpPr txBox="1"/>
          <p:nvPr/>
        </p:nvSpPr>
        <p:spPr>
          <a:xfrm>
            <a:off x="1113182" y="518418"/>
            <a:ext cx="8627165" cy="923330"/>
          </a:xfrm>
          <a:prstGeom prst="rect">
            <a:avLst/>
          </a:prstGeom>
          <a:noFill/>
        </p:spPr>
        <p:txBody>
          <a:bodyPr wrap="square">
            <a:spAutoFit/>
          </a:bodyPr>
          <a:lstStyle/>
          <a:p>
            <a:pPr algn="just">
              <a:buNone/>
            </a:pPr>
            <a:r>
              <a:rPr lang="pt-BR" b="1" u="sng" dirty="0">
                <a:effectLst/>
              </a:rPr>
              <a:t>CONSELHO DELIBERATIVO DA ASSOCIAÇÃO MÉDICA BRASILEIRA</a:t>
            </a:r>
            <a:endParaRPr lang="pt-BR" dirty="0">
              <a:effectLst/>
            </a:endParaRPr>
          </a:p>
          <a:p>
            <a:pPr>
              <a:buNone/>
            </a:pPr>
            <a:r>
              <a:rPr lang="pt-BR" dirty="0">
                <a:effectLst/>
              </a:rPr>
              <a:t> Titular: Dr. Delson José da Silva (GO)</a:t>
            </a:r>
          </a:p>
          <a:p>
            <a:pPr>
              <a:buNone/>
            </a:pPr>
            <a:r>
              <a:rPr lang="pt-BR" dirty="0">
                <a:effectLst/>
              </a:rPr>
              <a:t> Suplente: Dra. Francisca Goreth Malheiro Moraes Fantini (SP)</a:t>
            </a:r>
          </a:p>
        </p:txBody>
      </p:sp>
      <p:pic>
        <p:nvPicPr>
          <p:cNvPr id="10" name="Imagem 9">
            <a:extLst>
              <a:ext uri="{FF2B5EF4-FFF2-40B4-BE49-F238E27FC236}">
                <a16:creationId xmlns:a16="http://schemas.microsoft.com/office/drawing/2014/main" id="{597B8256-D255-B9DC-6CCB-D5CF8BF9E780}"/>
              </a:ext>
            </a:extLst>
          </p:cNvPr>
          <p:cNvPicPr>
            <a:picLocks noChangeAspect="1"/>
          </p:cNvPicPr>
          <p:nvPr/>
        </p:nvPicPr>
        <p:blipFill>
          <a:blip r:embed="rId5"/>
          <a:stretch>
            <a:fillRect/>
          </a:stretch>
        </p:blipFill>
        <p:spPr>
          <a:xfrm>
            <a:off x="4647924" y="4889494"/>
            <a:ext cx="2578100" cy="1955800"/>
          </a:xfrm>
          <a:prstGeom prst="rect">
            <a:avLst/>
          </a:prstGeom>
        </p:spPr>
      </p:pic>
      <p:pic>
        <p:nvPicPr>
          <p:cNvPr id="12" name="Imagem 11">
            <a:extLst>
              <a:ext uri="{FF2B5EF4-FFF2-40B4-BE49-F238E27FC236}">
                <a16:creationId xmlns:a16="http://schemas.microsoft.com/office/drawing/2014/main" id="{056CC083-AD22-FF59-D28E-F53A127E8D05}"/>
              </a:ext>
            </a:extLst>
          </p:cNvPr>
          <p:cNvPicPr>
            <a:picLocks noChangeAspect="1"/>
          </p:cNvPicPr>
          <p:nvPr/>
        </p:nvPicPr>
        <p:blipFill>
          <a:blip r:embed="rId6"/>
          <a:stretch>
            <a:fillRect/>
          </a:stretch>
        </p:blipFill>
        <p:spPr>
          <a:xfrm>
            <a:off x="7200353" y="4850292"/>
            <a:ext cx="2641600" cy="1981200"/>
          </a:xfrm>
          <a:prstGeom prst="rect">
            <a:avLst/>
          </a:prstGeom>
        </p:spPr>
      </p:pic>
      <p:pic>
        <p:nvPicPr>
          <p:cNvPr id="13" name="Imagem 12">
            <a:extLst>
              <a:ext uri="{FF2B5EF4-FFF2-40B4-BE49-F238E27FC236}">
                <a16:creationId xmlns:a16="http://schemas.microsoft.com/office/drawing/2014/main" id="{D3AD32F5-C509-1B15-3FE0-A3CF4878CE26}"/>
              </a:ext>
            </a:extLst>
          </p:cNvPr>
          <p:cNvPicPr>
            <a:picLocks noChangeAspect="1"/>
          </p:cNvPicPr>
          <p:nvPr/>
        </p:nvPicPr>
        <p:blipFill>
          <a:blip r:embed="rId7"/>
          <a:stretch>
            <a:fillRect/>
          </a:stretch>
        </p:blipFill>
        <p:spPr>
          <a:xfrm>
            <a:off x="27332" y="4604025"/>
            <a:ext cx="4610100" cy="2235200"/>
          </a:xfrm>
          <a:prstGeom prst="rect">
            <a:avLst/>
          </a:prstGeom>
        </p:spPr>
      </p:pic>
      <p:pic>
        <p:nvPicPr>
          <p:cNvPr id="14" name="Imagem 13">
            <a:extLst>
              <a:ext uri="{FF2B5EF4-FFF2-40B4-BE49-F238E27FC236}">
                <a16:creationId xmlns:a16="http://schemas.microsoft.com/office/drawing/2014/main" id="{3CE8EF2E-35CF-5E86-1B18-FCA33F18CFB8}"/>
              </a:ext>
            </a:extLst>
          </p:cNvPr>
          <p:cNvPicPr>
            <a:picLocks noChangeAspect="1"/>
          </p:cNvPicPr>
          <p:nvPr/>
        </p:nvPicPr>
        <p:blipFill>
          <a:blip r:embed="rId8"/>
          <a:stretch>
            <a:fillRect/>
          </a:stretch>
        </p:blipFill>
        <p:spPr>
          <a:xfrm>
            <a:off x="9305514" y="3563730"/>
            <a:ext cx="2857500" cy="1930400"/>
          </a:xfrm>
          <a:prstGeom prst="rect">
            <a:avLst/>
          </a:prstGeom>
        </p:spPr>
      </p:pic>
      <p:sp>
        <p:nvSpPr>
          <p:cNvPr id="20" name="CaixaDeTexto 19">
            <a:extLst>
              <a:ext uri="{FF2B5EF4-FFF2-40B4-BE49-F238E27FC236}">
                <a16:creationId xmlns:a16="http://schemas.microsoft.com/office/drawing/2014/main" id="{0AE86718-A8AE-2D75-28CA-2B2C0E1C947D}"/>
              </a:ext>
            </a:extLst>
          </p:cNvPr>
          <p:cNvSpPr txBox="1"/>
          <p:nvPr/>
        </p:nvSpPr>
        <p:spPr>
          <a:xfrm>
            <a:off x="1182624" y="1864671"/>
            <a:ext cx="6978150" cy="1815882"/>
          </a:xfrm>
          <a:prstGeom prst="rect">
            <a:avLst/>
          </a:prstGeom>
          <a:noFill/>
        </p:spPr>
        <p:txBody>
          <a:bodyPr wrap="square">
            <a:spAutoFit/>
          </a:bodyPr>
          <a:lstStyle/>
          <a:p>
            <a:pPr marL="342900" indent="-342900" algn="just">
              <a:buFont typeface="+mj-lt"/>
              <a:buAutoNum type="arabicPeriod"/>
            </a:pPr>
            <a:r>
              <a:rPr lang="pt-BR" sz="1600" dirty="0">
                <a:cs typeface="Times New Roman" panose="02020603050405020304" pitchFamily="18" charset="0"/>
              </a:rPr>
              <a:t>Formação médica no Brasil</a:t>
            </a:r>
          </a:p>
          <a:p>
            <a:pPr marL="342900" indent="-342900" algn="just">
              <a:buFont typeface="+mj-lt"/>
              <a:buAutoNum type="arabicPeriod"/>
            </a:pPr>
            <a:r>
              <a:rPr lang="pt-BR" sz="1600" dirty="0">
                <a:cs typeface="Times New Roman" panose="02020603050405020304" pitchFamily="18" charset="0"/>
              </a:rPr>
              <a:t>Carreira Médica de Estado</a:t>
            </a:r>
          </a:p>
          <a:p>
            <a:pPr marL="342900" indent="-342900" algn="just">
              <a:buFont typeface="+mj-lt"/>
              <a:buAutoNum type="arabicPeriod"/>
            </a:pPr>
            <a:r>
              <a:rPr lang="pt-BR" sz="1600" dirty="0">
                <a:cs typeface="Times New Roman" panose="02020603050405020304" pitchFamily="18" charset="0"/>
              </a:rPr>
              <a:t>Campanha da AMB para valorização do título de especialista</a:t>
            </a:r>
          </a:p>
          <a:p>
            <a:pPr marL="342900" indent="-342900" algn="just">
              <a:buFont typeface="+mj-lt"/>
              <a:buAutoNum type="arabicPeriod"/>
            </a:pPr>
            <a:r>
              <a:rPr lang="pt-BR" sz="1600" dirty="0">
                <a:cs typeface="Times New Roman" panose="02020603050405020304" pitchFamily="18" charset="0"/>
              </a:rPr>
              <a:t>CATE</a:t>
            </a:r>
          </a:p>
          <a:p>
            <a:pPr marL="342900" indent="-342900" algn="just">
              <a:buFont typeface="+mj-lt"/>
              <a:buAutoNum type="arabicPeriod"/>
            </a:pPr>
            <a:r>
              <a:rPr lang="pt-BR" sz="1600" dirty="0">
                <a:cs typeface="Times New Roman" panose="02020603050405020304" pitchFamily="18" charset="0"/>
              </a:rPr>
              <a:t>Transformação Digital no Processo de  Elaboração de Editais e Resultados das Provas de Títulos</a:t>
            </a:r>
          </a:p>
          <a:p>
            <a:pPr marL="342900" indent="-342900" algn="just">
              <a:buFont typeface="+mj-lt"/>
              <a:buAutoNum type="arabicPeriod"/>
            </a:pPr>
            <a:r>
              <a:rPr lang="pt-BR" sz="1600" dirty="0">
                <a:effectLst/>
                <a:cs typeface="Times New Roman" panose="02020603050405020304" pitchFamily="18" charset="0"/>
              </a:rPr>
              <a:t>Exame de Proficiência: qual o caminho?</a:t>
            </a:r>
          </a:p>
        </p:txBody>
      </p:sp>
    </p:spTree>
    <p:extLst>
      <p:ext uri="{BB962C8B-B14F-4D97-AF65-F5344CB8AC3E}">
        <p14:creationId xmlns:p14="http://schemas.microsoft.com/office/powerpoint/2010/main" val="227726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09789-3717-B413-1F6F-83F3E76638AE}"/>
            </a:ext>
          </a:extLst>
        </p:cNvPr>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1FE619DF-525D-DDA8-BB63-B65BCF0153C5}"/>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9DDAA748-9F8A-1429-249B-031EA0F50D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2" name="CaixaDeTexto 1">
            <a:extLst>
              <a:ext uri="{FF2B5EF4-FFF2-40B4-BE49-F238E27FC236}">
                <a16:creationId xmlns:a16="http://schemas.microsoft.com/office/drawing/2014/main" id="{30C77F4E-2444-180F-DC85-808385C39DAF}"/>
              </a:ext>
            </a:extLst>
          </p:cNvPr>
          <p:cNvSpPr txBox="1"/>
          <p:nvPr/>
        </p:nvSpPr>
        <p:spPr>
          <a:xfrm>
            <a:off x="1113182" y="518418"/>
            <a:ext cx="8627165" cy="923330"/>
          </a:xfrm>
          <a:prstGeom prst="rect">
            <a:avLst/>
          </a:prstGeom>
          <a:noFill/>
        </p:spPr>
        <p:txBody>
          <a:bodyPr wrap="square">
            <a:spAutoFit/>
          </a:bodyPr>
          <a:lstStyle/>
          <a:p>
            <a:pPr algn="just">
              <a:buNone/>
            </a:pPr>
            <a:r>
              <a:rPr lang="pt-BR" b="1" u="sng" dirty="0">
                <a:effectLst/>
              </a:rPr>
              <a:t>CONSELHO DELIBERATIVO DA ASSOCIAÇÃO MÉDICA BRASILEIRA</a:t>
            </a:r>
            <a:endParaRPr lang="pt-BR" dirty="0">
              <a:effectLst/>
            </a:endParaRPr>
          </a:p>
          <a:p>
            <a:pPr>
              <a:buNone/>
            </a:pPr>
            <a:r>
              <a:rPr lang="pt-BR" dirty="0">
                <a:effectLst/>
              </a:rPr>
              <a:t> Titular: Dr. Delson José da Silva (GO)</a:t>
            </a:r>
          </a:p>
          <a:p>
            <a:pPr>
              <a:buNone/>
            </a:pPr>
            <a:r>
              <a:rPr lang="pt-BR" dirty="0">
                <a:effectLst/>
              </a:rPr>
              <a:t> Suplente: Dra. Francisca Goreth Malheiro Moraes Fantini (SP)</a:t>
            </a:r>
          </a:p>
        </p:txBody>
      </p:sp>
      <p:pic>
        <p:nvPicPr>
          <p:cNvPr id="3" name="Imagem 2">
            <a:extLst>
              <a:ext uri="{FF2B5EF4-FFF2-40B4-BE49-F238E27FC236}">
                <a16:creationId xmlns:a16="http://schemas.microsoft.com/office/drawing/2014/main" id="{44931880-3DD5-42F1-5EC3-90775AB29386}"/>
              </a:ext>
            </a:extLst>
          </p:cNvPr>
          <p:cNvPicPr>
            <a:picLocks noChangeAspect="1"/>
          </p:cNvPicPr>
          <p:nvPr/>
        </p:nvPicPr>
        <p:blipFill>
          <a:blip r:embed="rId5"/>
          <a:stretch>
            <a:fillRect/>
          </a:stretch>
        </p:blipFill>
        <p:spPr>
          <a:xfrm>
            <a:off x="1612392" y="3818706"/>
            <a:ext cx="7772400" cy="3024491"/>
          </a:xfrm>
          <a:prstGeom prst="rect">
            <a:avLst/>
          </a:prstGeom>
        </p:spPr>
      </p:pic>
      <p:pic>
        <p:nvPicPr>
          <p:cNvPr id="5" name="Imagem 4">
            <a:extLst>
              <a:ext uri="{FF2B5EF4-FFF2-40B4-BE49-F238E27FC236}">
                <a16:creationId xmlns:a16="http://schemas.microsoft.com/office/drawing/2014/main" id="{C18855E1-CF83-2251-1309-2D8F8D06DBFC}"/>
              </a:ext>
            </a:extLst>
          </p:cNvPr>
          <p:cNvPicPr>
            <a:picLocks noChangeAspect="1"/>
          </p:cNvPicPr>
          <p:nvPr/>
        </p:nvPicPr>
        <p:blipFill>
          <a:blip r:embed="rId6"/>
          <a:stretch>
            <a:fillRect/>
          </a:stretch>
        </p:blipFill>
        <p:spPr>
          <a:xfrm>
            <a:off x="274982" y="1823194"/>
            <a:ext cx="3805832" cy="2520000"/>
          </a:xfrm>
          <a:prstGeom prst="rect">
            <a:avLst/>
          </a:prstGeom>
        </p:spPr>
      </p:pic>
      <p:pic>
        <p:nvPicPr>
          <p:cNvPr id="8" name="Imagem 7">
            <a:extLst>
              <a:ext uri="{FF2B5EF4-FFF2-40B4-BE49-F238E27FC236}">
                <a16:creationId xmlns:a16="http://schemas.microsoft.com/office/drawing/2014/main" id="{15E93E8A-2A58-48A3-9953-CB725D37BA7C}"/>
              </a:ext>
            </a:extLst>
          </p:cNvPr>
          <p:cNvPicPr>
            <a:picLocks noChangeAspect="1"/>
          </p:cNvPicPr>
          <p:nvPr/>
        </p:nvPicPr>
        <p:blipFill>
          <a:blip r:embed="rId7"/>
          <a:stretch>
            <a:fillRect/>
          </a:stretch>
        </p:blipFill>
        <p:spPr>
          <a:xfrm>
            <a:off x="8040764" y="1850760"/>
            <a:ext cx="3827122" cy="2520000"/>
          </a:xfrm>
          <a:prstGeom prst="rect">
            <a:avLst/>
          </a:prstGeom>
        </p:spPr>
      </p:pic>
      <p:pic>
        <p:nvPicPr>
          <p:cNvPr id="16" name="Imagem 15">
            <a:extLst>
              <a:ext uri="{FF2B5EF4-FFF2-40B4-BE49-F238E27FC236}">
                <a16:creationId xmlns:a16="http://schemas.microsoft.com/office/drawing/2014/main" id="{08508476-0639-D312-F079-637ACB2C63A5}"/>
              </a:ext>
            </a:extLst>
          </p:cNvPr>
          <p:cNvPicPr>
            <a:picLocks noChangeAspect="1"/>
          </p:cNvPicPr>
          <p:nvPr/>
        </p:nvPicPr>
        <p:blipFill>
          <a:blip r:embed="rId8"/>
          <a:stretch>
            <a:fillRect/>
          </a:stretch>
        </p:blipFill>
        <p:spPr>
          <a:xfrm>
            <a:off x="5091436" y="1961319"/>
            <a:ext cx="1494286" cy="1800000"/>
          </a:xfrm>
          <a:prstGeom prst="rect">
            <a:avLst/>
          </a:prstGeom>
        </p:spPr>
      </p:pic>
      <p:sp>
        <p:nvSpPr>
          <p:cNvPr id="4" name="Oval 3">
            <a:extLst>
              <a:ext uri="{FF2B5EF4-FFF2-40B4-BE49-F238E27FC236}">
                <a16:creationId xmlns:a16="http://schemas.microsoft.com/office/drawing/2014/main" id="{F9474CD5-9A50-203B-9DE4-E9F7E8294940}"/>
              </a:ext>
            </a:extLst>
          </p:cNvPr>
          <p:cNvSpPr/>
          <p:nvPr/>
        </p:nvSpPr>
        <p:spPr>
          <a:xfrm>
            <a:off x="4484699" y="1962912"/>
            <a:ext cx="2828544" cy="1855794"/>
          </a:xfrm>
          <a:prstGeom prst="ellipse">
            <a:avLst/>
          </a:prstGeom>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4000" b="1" dirty="0">
                <a:solidFill>
                  <a:srgbClr val="FF0000"/>
                </a:solidFill>
                <a:latin typeface="Times New Roman" panose="02020603050405020304" pitchFamily="18" charset="0"/>
                <a:cs typeface="Times New Roman" panose="02020603050405020304" pitchFamily="18" charset="0"/>
              </a:rPr>
              <a:t>TSRM</a:t>
            </a:r>
          </a:p>
        </p:txBody>
      </p:sp>
    </p:spTree>
    <p:extLst>
      <p:ext uri="{BB962C8B-B14F-4D97-AF65-F5344CB8AC3E}">
        <p14:creationId xmlns:p14="http://schemas.microsoft.com/office/powerpoint/2010/main" val="413443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3ABC8-F63C-93F2-2BC3-495E6B503ABD}"/>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077EA8E4-F42A-A0DB-CC63-1E487FEC29AA}"/>
              </a:ext>
            </a:extLst>
          </p:cNvPr>
          <p:cNvPicPr>
            <a:picLocks noChangeAspect="1"/>
          </p:cNvPicPr>
          <p:nvPr/>
        </p:nvPicPr>
        <p:blipFill rotWithShape="1">
          <a:blip r:embed="rId2"/>
          <a:srcRect b="66349"/>
          <a:stretch/>
        </p:blipFill>
        <p:spPr>
          <a:xfrm>
            <a:off x="0" y="0"/>
            <a:ext cx="12192000" cy="1700981"/>
          </a:xfrm>
          <a:prstGeom prst="rect">
            <a:avLst/>
          </a:prstGeom>
        </p:spPr>
      </p:pic>
      <p:sp>
        <p:nvSpPr>
          <p:cNvPr id="2" name="CaixaDeTexto 1">
            <a:extLst>
              <a:ext uri="{FF2B5EF4-FFF2-40B4-BE49-F238E27FC236}">
                <a16:creationId xmlns:a16="http://schemas.microsoft.com/office/drawing/2014/main" id="{BEBD7AA7-35A5-0570-E20E-65A70634BCC2}"/>
              </a:ext>
            </a:extLst>
          </p:cNvPr>
          <p:cNvSpPr txBox="1"/>
          <p:nvPr/>
        </p:nvSpPr>
        <p:spPr>
          <a:xfrm>
            <a:off x="2617163" y="1871948"/>
            <a:ext cx="6957674" cy="4031873"/>
          </a:xfrm>
          <a:prstGeom prst="rect">
            <a:avLst/>
          </a:prstGeom>
          <a:noFill/>
        </p:spPr>
        <p:txBody>
          <a:bodyPr wrap="none" rtlCol="0">
            <a:spAutoFit/>
          </a:bodyPr>
          <a:lstStyle/>
          <a:p>
            <a:pPr algn="ctr"/>
            <a:r>
              <a:rPr lang="pt-BR" sz="3200" b="1" dirty="0"/>
              <a:t>Dr. Gilmar Fernandes do Prado (SP)</a:t>
            </a:r>
          </a:p>
          <a:p>
            <a:pPr algn="ctr"/>
            <a:r>
              <a:rPr lang="pt-BR" sz="3200" dirty="0"/>
              <a:t>Delegada</a:t>
            </a:r>
          </a:p>
          <a:p>
            <a:pPr algn="ctr"/>
            <a:endParaRPr lang="pt-BR" sz="3200" dirty="0"/>
          </a:p>
          <a:p>
            <a:pPr algn="ctr"/>
            <a:r>
              <a:rPr lang="pt-BR" sz="3200" b="1" dirty="0"/>
              <a:t>Dra. Raquel Campos Pereira (MG)</a:t>
            </a:r>
          </a:p>
          <a:p>
            <a:pPr algn="ctr"/>
            <a:r>
              <a:rPr lang="pt-BR" sz="3200" dirty="0">
                <a:cs typeface="Times New Roman" panose="02020603050405020304" pitchFamily="18" charset="0"/>
              </a:rPr>
              <a:t>1ª </a:t>
            </a:r>
            <a:r>
              <a:rPr lang="pt-BR" sz="3200" dirty="0" err="1">
                <a:cs typeface="Times New Roman" panose="02020603050405020304" pitchFamily="18" charset="0"/>
              </a:rPr>
              <a:t>Vice-Delegada</a:t>
            </a:r>
            <a:endParaRPr lang="pt-BR" sz="3200" dirty="0">
              <a:cs typeface="Times New Roman" panose="02020603050405020304" pitchFamily="18" charset="0"/>
            </a:endParaRPr>
          </a:p>
          <a:p>
            <a:pPr algn="ctr"/>
            <a:endParaRPr lang="pt-BR" sz="3200" dirty="0">
              <a:cs typeface="Times New Roman" panose="02020603050405020304" pitchFamily="18" charset="0"/>
            </a:endParaRPr>
          </a:p>
          <a:p>
            <a:pPr algn="ctr"/>
            <a:r>
              <a:rPr lang="pt-BR" sz="3200" b="1" dirty="0">
                <a:cs typeface="Times New Roman" panose="02020603050405020304" pitchFamily="18" charset="0"/>
              </a:rPr>
              <a:t>Dra. Francisca Goreth M. M. Fantini (SP)</a:t>
            </a:r>
          </a:p>
          <a:p>
            <a:pPr algn="ctr"/>
            <a:r>
              <a:rPr lang="pt-BR" sz="3200" dirty="0">
                <a:cs typeface="Times New Roman" panose="02020603050405020304" pitchFamily="18" charset="0"/>
              </a:rPr>
              <a:t>2ª </a:t>
            </a:r>
            <a:r>
              <a:rPr lang="pt-BR" sz="3200" dirty="0" err="1">
                <a:cs typeface="Times New Roman" panose="02020603050405020304" pitchFamily="18" charset="0"/>
              </a:rPr>
              <a:t>Vice-Delegada</a:t>
            </a:r>
            <a:endParaRPr lang="pt-BR" dirty="0"/>
          </a:p>
        </p:txBody>
      </p:sp>
      <p:sp>
        <p:nvSpPr>
          <p:cNvPr id="5" name="CaixaDeTexto 4">
            <a:extLst>
              <a:ext uri="{FF2B5EF4-FFF2-40B4-BE49-F238E27FC236}">
                <a16:creationId xmlns:a16="http://schemas.microsoft.com/office/drawing/2014/main" id="{473DAD46-092A-F3F6-D0F1-F2E53FEEC59F}"/>
              </a:ext>
            </a:extLst>
          </p:cNvPr>
          <p:cNvSpPr txBox="1"/>
          <p:nvPr/>
        </p:nvSpPr>
        <p:spPr>
          <a:xfrm>
            <a:off x="2743200" y="69765"/>
            <a:ext cx="6705600" cy="1631216"/>
          </a:xfrm>
          <a:prstGeom prst="rect">
            <a:avLst/>
          </a:prstGeom>
          <a:noFill/>
        </p:spPr>
        <p:txBody>
          <a:bodyPr wrap="square">
            <a:spAutoFit/>
          </a:bodyPr>
          <a:lstStyle/>
          <a:p>
            <a:pPr algn="ctr"/>
            <a:r>
              <a:rPr lang="pt-BR" sz="5000" i="1" dirty="0">
                <a:solidFill>
                  <a:schemeClr val="bg1"/>
                </a:solidFill>
                <a:latin typeface="Acumin Pro Condensed" panose="020B0506020202020204" pitchFamily="34" charset="77"/>
              </a:rPr>
              <a:t>Comissão ABN no Conselho Científico AMB</a:t>
            </a:r>
          </a:p>
        </p:txBody>
      </p:sp>
    </p:spTree>
    <p:extLst>
      <p:ext uri="{BB962C8B-B14F-4D97-AF65-F5344CB8AC3E}">
        <p14:creationId xmlns:p14="http://schemas.microsoft.com/office/powerpoint/2010/main" val="2765301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E002C-EFE8-F9A1-5545-97E9CD53594A}"/>
            </a:ext>
          </a:extLst>
        </p:cNvPr>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5CD3B8CA-034E-1D93-A7A8-00BFA63CE2AC}"/>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8CE58D56-4D00-4F8E-1C19-9D5CF2D893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3" name="CaixaDeTexto 2">
            <a:extLst>
              <a:ext uri="{FF2B5EF4-FFF2-40B4-BE49-F238E27FC236}">
                <a16:creationId xmlns:a16="http://schemas.microsoft.com/office/drawing/2014/main" id="{D14BDFAC-C824-2343-2E45-70D3448AE983}"/>
              </a:ext>
            </a:extLst>
          </p:cNvPr>
          <p:cNvSpPr txBox="1"/>
          <p:nvPr/>
        </p:nvSpPr>
        <p:spPr>
          <a:xfrm>
            <a:off x="2100564" y="428409"/>
            <a:ext cx="7181088" cy="1477328"/>
          </a:xfrm>
          <a:prstGeom prst="rect">
            <a:avLst/>
          </a:prstGeom>
          <a:noFill/>
        </p:spPr>
        <p:txBody>
          <a:bodyPr wrap="square">
            <a:spAutoFit/>
          </a:bodyPr>
          <a:lstStyle/>
          <a:p>
            <a:pPr algn="just">
              <a:buNone/>
            </a:pPr>
            <a:r>
              <a:rPr lang="pt-BR" b="1" u="sng" dirty="0">
                <a:effectLst/>
              </a:rPr>
              <a:t>REUNIÕES NO CONSELHO CIENTÍFICO DA AMB</a:t>
            </a:r>
            <a:endParaRPr lang="pt-BR" dirty="0">
              <a:effectLst/>
            </a:endParaRPr>
          </a:p>
          <a:p>
            <a:pPr algn="just">
              <a:buNone/>
            </a:pPr>
            <a:r>
              <a:rPr lang="pt-BR" dirty="0">
                <a:effectLst/>
              </a:rPr>
              <a:t>Dr. Gilmar Fernandes do Prado (SP) Delegado da ABN junto a Comissão de Especialidades da AMB 2024/2028</a:t>
            </a:r>
          </a:p>
          <a:p>
            <a:pPr algn="just">
              <a:buNone/>
            </a:pPr>
            <a:r>
              <a:rPr lang="pt-BR" dirty="0">
                <a:effectLst/>
              </a:rPr>
              <a:t>1ª Vice Delegada: Dra. Raquel Campos Pereira (MG) </a:t>
            </a:r>
          </a:p>
          <a:p>
            <a:pPr algn="just"/>
            <a:r>
              <a:rPr lang="pt-BR" dirty="0">
                <a:effectLst/>
              </a:rPr>
              <a:t>2ª: Vice Delegada: Dra. Francisca Goreth Malheiro M. Fantini (SP) </a:t>
            </a:r>
          </a:p>
        </p:txBody>
      </p:sp>
      <p:sp>
        <p:nvSpPr>
          <p:cNvPr id="4" name="CaixaDeTexto 3">
            <a:extLst>
              <a:ext uri="{FF2B5EF4-FFF2-40B4-BE49-F238E27FC236}">
                <a16:creationId xmlns:a16="http://schemas.microsoft.com/office/drawing/2014/main" id="{B9ADD384-17EC-E3F0-5C01-18A1BE6F7389}"/>
              </a:ext>
            </a:extLst>
          </p:cNvPr>
          <p:cNvSpPr txBox="1"/>
          <p:nvPr/>
        </p:nvSpPr>
        <p:spPr>
          <a:xfrm>
            <a:off x="469489" y="2344174"/>
            <a:ext cx="5523243" cy="2862322"/>
          </a:xfrm>
          <a:prstGeom prst="rect">
            <a:avLst/>
          </a:prstGeom>
          <a:noFill/>
        </p:spPr>
        <p:txBody>
          <a:bodyPr wrap="none" rtlCol="0">
            <a:spAutoFit/>
          </a:bodyPr>
          <a:lstStyle/>
          <a:p>
            <a:r>
              <a:rPr lang="pt-BR" sz="1600" b="1" u="sng" dirty="0">
                <a:cs typeface="Times New Roman" panose="02020603050405020304" pitchFamily="18" charset="0"/>
              </a:rPr>
              <a:t>2024</a:t>
            </a:r>
            <a:endParaRPr lang="pt-BR" sz="1600" b="1" dirty="0">
              <a:cs typeface="Times New Roman" panose="02020603050405020304" pitchFamily="18" charset="0"/>
            </a:endParaRPr>
          </a:p>
          <a:p>
            <a:r>
              <a:rPr lang="pt-BR" sz="1600" dirty="0">
                <a:cs typeface="Times New Roman" panose="02020603050405020304" pitchFamily="18" charset="0"/>
              </a:rPr>
              <a:t>REUNIÃO em 18/10/2024</a:t>
            </a:r>
          </a:p>
          <a:p>
            <a:pPr marL="285750" indent="-285750">
              <a:buFont typeface="Arial" panose="020B0604020202020204" pitchFamily="34" charset="0"/>
              <a:buChar char="•"/>
            </a:pPr>
            <a:r>
              <a:rPr lang="pt-BR" sz="1600" dirty="0">
                <a:cs typeface="Times New Roman" panose="02020603050405020304" pitchFamily="18" charset="0"/>
              </a:rPr>
              <a:t>Residência Médica</a:t>
            </a:r>
          </a:p>
          <a:p>
            <a:pPr marL="285750" indent="-285750">
              <a:buFont typeface="Arial" panose="020B0604020202020204" pitchFamily="34" charset="0"/>
              <a:buChar char="•"/>
            </a:pPr>
            <a:r>
              <a:rPr lang="pt-BR" sz="1600" dirty="0">
                <a:cs typeface="Times New Roman" panose="02020603050405020304" pitchFamily="18" charset="0"/>
              </a:rPr>
              <a:t>Matriz de competência / </a:t>
            </a:r>
            <a:r>
              <a:rPr lang="pt-BR" sz="1600" dirty="0" err="1">
                <a:cs typeface="Times New Roman" panose="02020603050405020304" pitchFamily="18" charset="0"/>
              </a:rPr>
              <a:t>EPAs</a:t>
            </a:r>
            <a:endParaRPr lang="pt-BR" sz="1600" dirty="0">
              <a:cs typeface="Times New Roman" panose="02020603050405020304" pitchFamily="18" charset="0"/>
            </a:endParaRPr>
          </a:p>
          <a:p>
            <a:pPr marL="285750" indent="-285750">
              <a:buFont typeface="Arial" panose="020B0604020202020204" pitchFamily="34" charset="0"/>
              <a:buChar char="•"/>
            </a:pPr>
            <a:r>
              <a:rPr lang="pt-BR" sz="1600" dirty="0">
                <a:cs typeface="Times New Roman" panose="02020603050405020304" pitchFamily="18" charset="0"/>
              </a:rPr>
              <a:t>Projeto  Dificuldades Mulher Médica</a:t>
            </a:r>
          </a:p>
          <a:p>
            <a:endParaRPr lang="pt-BR" sz="1600" dirty="0">
              <a:cs typeface="Times New Roman" panose="02020603050405020304" pitchFamily="18" charset="0"/>
            </a:endParaRPr>
          </a:p>
          <a:p>
            <a:r>
              <a:rPr lang="pt-BR" sz="1600" dirty="0">
                <a:cs typeface="Times New Roman" panose="02020603050405020304" pitchFamily="18" charset="0"/>
              </a:rPr>
              <a:t>REUNIÃO em 22/11/2024</a:t>
            </a:r>
          </a:p>
          <a:p>
            <a:pPr marL="285750" indent="-285750">
              <a:buFont typeface="Arial" panose="020B0604020202020204" pitchFamily="34" charset="0"/>
              <a:buChar char="•"/>
            </a:pPr>
            <a:r>
              <a:rPr lang="pt-BR" sz="1600" dirty="0">
                <a:cs typeface="Times New Roman" panose="02020603050405020304" pitchFamily="18" charset="0"/>
              </a:rPr>
              <a:t>Aprovação área de atuação Medicina Marítima e Hiperbárica</a:t>
            </a:r>
          </a:p>
          <a:p>
            <a:pPr marL="285750" indent="-285750">
              <a:buFont typeface="Arial" panose="020B0604020202020204" pitchFamily="34" charset="0"/>
              <a:buChar char="•"/>
            </a:pPr>
            <a:r>
              <a:rPr lang="pt-BR" sz="1600" dirty="0">
                <a:cs typeface="Times New Roman" panose="02020603050405020304" pitchFamily="18" charset="0"/>
              </a:rPr>
              <a:t>Visitas Técnicas Programas de Residência Médica</a:t>
            </a:r>
          </a:p>
          <a:p>
            <a:endParaRPr lang="pt-BR" b="1" dirty="0"/>
          </a:p>
          <a:p>
            <a:endParaRPr lang="pt-BR" dirty="0"/>
          </a:p>
        </p:txBody>
      </p:sp>
      <p:sp>
        <p:nvSpPr>
          <p:cNvPr id="6" name="CaixaDeTexto 5">
            <a:extLst>
              <a:ext uri="{FF2B5EF4-FFF2-40B4-BE49-F238E27FC236}">
                <a16:creationId xmlns:a16="http://schemas.microsoft.com/office/drawing/2014/main" id="{9A005B1A-42D0-9541-5624-BE44A127D7D0}"/>
              </a:ext>
            </a:extLst>
          </p:cNvPr>
          <p:cNvSpPr txBox="1"/>
          <p:nvPr/>
        </p:nvSpPr>
        <p:spPr>
          <a:xfrm>
            <a:off x="6395914" y="2228368"/>
            <a:ext cx="5992731" cy="3077766"/>
          </a:xfrm>
          <a:prstGeom prst="rect">
            <a:avLst/>
          </a:prstGeom>
          <a:noFill/>
        </p:spPr>
        <p:txBody>
          <a:bodyPr wrap="square">
            <a:spAutoFit/>
          </a:bodyPr>
          <a:lstStyle/>
          <a:p>
            <a:r>
              <a:rPr lang="pt-BR" sz="1600" b="1" u="sng" dirty="0">
                <a:latin typeface="Calibri" panose="020F0502020204030204" pitchFamily="34" charset="0"/>
                <a:ea typeface="Calibri" panose="020F0502020204030204" pitchFamily="34" charset="0"/>
                <a:cs typeface="Calibri" panose="020F0502020204030204" pitchFamily="34" charset="0"/>
              </a:rPr>
              <a:t>2025</a:t>
            </a:r>
            <a:endParaRPr lang="pt-BR" sz="1600" b="1" dirty="0">
              <a:latin typeface="Calibri" panose="020F0502020204030204" pitchFamily="34" charset="0"/>
              <a:ea typeface="Calibri" panose="020F0502020204030204" pitchFamily="34" charset="0"/>
              <a:cs typeface="Calibri" panose="020F0502020204030204" pitchFamily="34" charset="0"/>
            </a:endParaRPr>
          </a:p>
          <a:p>
            <a:r>
              <a:rPr lang="pt-BR" sz="1600" dirty="0">
                <a:latin typeface="Calibri" panose="020F0502020204030204" pitchFamily="34" charset="0"/>
                <a:ea typeface="Calibri" panose="020F0502020204030204" pitchFamily="34" charset="0"/>
                <a:cs typeface="Calibri" panose="020F0502020204030204" pitchFamily="34" charset="0"/>
              </a:rPr>
              <a:t>REUNIÃO em 12/02/2025</a:t>
            </a:r>
          </a:p>
          <a:p>
            <a:pPr marL="285750" indent="-285750">
              <a:buFont typeface="Arial" panose="020B0604020202020204" pitchFamily="34" charset="0"/>
              <a:buChar char="•"/>
            </a:pPr>
            <a:r>
              <a:rPr lang="pt-BR" sz="1600" dirty="0" err="1">
                <a:latin typeface="Calibri" panose="020F0502020204030204" pitchFamily="34" charset="0"/>
                <a:ea typeface="Calibri" panose="020F0502020204030204" pitchFamily="34" charset="0"/>
                <a:cs typeface="Calibri" panose="020F0502020204030204" pitchFamily="34" charset="0"/>
              </a:rPr>
              <a:t>EPAs</a:t>
            </a:r>
            <a:r>
              <a:rPr lang="pt-BR" sz="1600"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pt-BR" sz="1600" dirty="0">
                <a:latin typeface="Calibri" panose="020F0502020204030204" pitchFamily="34" charset="0"/>
                <a:ea typeface="Calibri" panose="020F0502020204030204" pitchFamily="34" charset="0"/>
                <a:cs typeface="Calibri" panose="020F0502020204030204" pitchFamily="34" charset="0"/>
              </a:rPr>
              <a:t>CATE</a:t>
            </a:r>
          </a:p>
          <a:p>
            <a:endParaRPr lang="pt-BR" sz="1600" dirty="0">
              <a:latin typeface="Calibri" panose="020F0502020204030204" pitchFamily="34" charset="0"/>
              <a:ea typeface="Calibri" panose="020F0502020204030204" pitchFamily="34" charset="0"/>
              <a:cs typeface="Calibri" panose="020F0502020204030204" pitchFamily="34" charset="0"/>
            </a:endParaRPr>
          </a:p>
          <a:p>
            <a:r>
              <a:rPr lang="pt-BR" sz="1600" dirty="0">
                <a:latin typeface="Calibri" panose="020F0502020204030204" pitchFamily="34" charset="0"/>
                <a:ea typeface="Calibri" panose="020F0502020204030204" pitchFamily="34" charset="0"/>
                <a:cs typeface="Calibri" panose="020F0502020204030204" pitchFamily="34" charset="0"/>
              </a:rPr>
              <a:t>REUNIÃO em 21/03/2025</a:t>
            </a:r>
          </a:p>
          <a:p>
            <a:pPr marL="285750" indent="-285750">
              <a:buFont typeface="Arial" panose="020B0604020202020204" pitchFamily="34" charset="0"/>
              <a:buChar char="•"/>
            </a:pPr>
            <a:r>
              <a:rPr lang="pt-BR" sz="1600" dirty="0">
                <a:latin typeface="Calibri" panose="020F0502020204030204" pitchFamily="34" charset="0"/>
                <a:ea typeface="Calibri" panose="020F0502020204030204" pitchFamily="34" charset="0"/>
                <a:cs typeface="Calibri" panose="020F0502020204030204" pitchFamily="34" charset="0"/>
              </a:rPr>
              <a:t>Aprovado a Criação da área de atuação em Microcirurgia Reconstrutiva </a:t>
            </a:r>
            <a:r>
              <a:rPr lang="pt-BR" sz="1600" dirty="0" err="1">
                <a:latin typeface="Calibri" panose="020F0502020204030204" pitchFamily="34" charset="0"/>
                <a:ea typeface="Calibri" panose="020F0502020204030204" pitchFamily="34" charset="0"/>
                <a:cs typeface="Calibri" panose="020F0502020204030204" pitchFamily="34" charset="0"/>
              </a:rPr>
              <a:t>Multitecidual</a:t>
            </a:r>
            <a:r>
              <a:rPr lang="pt-BR" sz="1600" dirty="0">
                <a:latin typeface="Calibri" panose="020F0502020204030204" pitchFamily="34" charset="0"/>
                <a:ea typeface="Calibri" panose="020F0502020204030204" pitchFamily="34" charset="0"/>
                <a:cs typeface="Calibri" panose="020F0502020204030204" pitchFamily="34" charset="0"/>
              </a:rPr>
              <a:t>  e Linfática </a:t>
            </a:r>
          </a:p>
          <a:p>
            <a:endParaRPr lang="pt-BR" sz="1600" dirty="0">
              <a:latin typeface="Calibri" panose="020F0502020204030204" pitchFamily="34" charset="0"/>
              <a:ea typeface="Calibri" panose="020F0502020204030204" pitchFamily="34" charset="0"/>
              <a:cs typeface="Calibri" panose="020F0502020204030204" pitchFamily="34" charset="0"/>
            </a:endParaRPr>
          </a:p>
          <a:p>
            <a:r>
              <a:rPr lang="pt-BR" sz="1600" dirty="0">
                <a:latin typeface="Calibri" panose="020F0502020204030204" pitchFamily="34" charset="0"/>
                <a:ea typeface="Calibri" panose="020F0502020204030204" pitchFamily="34" charset="0"/>
                <a:cs typeface="Calibri" panose="020F0502020204030204" pitchFamily="34" charset="0"/>
              </a:rPr>
              <a:t>REUNIÃO em 07/04/2025</a:t>
            </a:r>
          </a:p>
          <a:p>
            <a:pPr marL="285750" indent="-285750">
              <a:buFont typeface="Arial" panose="020B0604020202020204" pitchFamily="34" charset="0"/>
              <a:buChar char="•"/>
            </a:pPr>
            <a:r>
              <a:rPr lang="pt-BR" sz="1600" dirty="0">
                <a:latin typeface="Calibri" panose="020F0502020204030204" pitchFamily="34" charset="0"/>
                <a:ea typeface="Calibri" panose="020F0502020204030204" pitchFamily="34" charset="0"/>
                <a:cs typeface="Calibri" panose="020F0502020204030204" pitchFamily="34" charset="0"/>
              </a:rPr>
              <a:t>Revogação CATE </a:t>
            </a:r>
          </a:p>
          <a:p>
            <a:r>
              <a:rPr lang="pt-BR" b="1" dirty="0"/>
              <a:t> </a:t>
            </a:r>
            <a:endParaRPr lang="pt-BR" dirty="0"/>
          </a:p>
        </p:txBody>
      </p:sp>
    </p:spTree>
    <p:extLst>
      <p:ext uri="{BB962C8B-B14F-4D97-AF65-F5344CB8AC3E}">
        <p14:creationId xmlns:p14="http://schemas.microsoft.com/office/powerpoint/2010/main" val="578232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675383" y="2449776"/>
            <a:ext cx="7231273" cy="1938992"/>
          </a:xfrm>
          <a:prstGeom prst="rect">
            <a:avLst/>
          </a:prstGeom>
          <a:noFill/>
        </p:spPr>
        <p:txBody>
          <a:bodyPr wrap="square">
            <a:spAutoFit/>
          </a:bodyPr>
          <a:lstStyle/>
          <a:p>
            <a:pPr algn="just"/>
            <a:r>
              <a:rPr lang="en-US" sz="4000" dirty="0">
                <a:solidFill>
                  <a:schemeClr val="bg1"/>
                </a:solidFill>
                <a:latin typeface="AcuminProCond-Light" panose="020B0406020202020204" pitchFamily="34" charset="77"/>
              </a:rPr>
              <a:t>k) </a:t>
            </a:r>
            <a:r>
              <a:rPr lang="en-US" sz="4000" dirty="0" err="1">
                <a:solidFill>
                  <a:schemeClr val="bg1"/>
                </a:solidFill>
                <a:latin typeface="AcuminProCond-Light" panose="020B0406020202020204" pitchFamily="34" charset="77"/>
              </a:rPr>
              <a:t>Relatório</a:t>
            </a:r>
            <a:r>
              <a:rPr lang="en-US" sz="4000" dirty="0">
                <a:solidFill>
                  <a:schemeClr val="bg1"/>
                </a:solidFill>
                <a:latin typeface="AcuminProCond-Light" panose="020B0406020202020204" pitchFamily="34" charset="77"/>
              </a:rPr>
              <a:t> das </a:t>
            </a:r>
            <a:r>
              <a:rPr lang="en-US" sz="4000" dirty="0" err="1">
                <a:solidFill>
                  <a:schemeClr val="bg1"/>
                </a:solidFill>
                <a:latin typeface="AcuminProCond-Light" panose="020B0406020202020204" pitchFamily="34" charset="77"/>
              </a:rPr>
              <a:t>Comissões</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sua</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apreciação</a:t>
            </a:r>
            <a:r>
              <a:rPr lang="en-US" sz="4000" dirty="0">
                <a:solidFill>
                  <a:schemeClr val="bg1"/>
                </a:solidFill>
                <a:latin typeface="AcuminProCond-Light" panose="020B0406020202020204" pitchFamily="34" charset="77"/>
              </a:rPr>
              <a:t> e </a:t>
            </a:r>
            <a:r>
              <a:rPr lang="en-US" sz="4000" dirty="0" err="1">
                <a:solidFill>
                  <a:schemeClr val="bg1"/>
                </a:solidFill>
                <a:latin typeface="AcuminProCond-Light" panose="020B0406020202020204" pitchFamily="34" charset="77"/>
              </a:rPr>
              <a:t>votação</a:t>
            </a:r>
            <a:r>
              <a:rPr lang="en-US" sz="4000" dirty="0">
                <a:solidFill>
                  <a:schemeClr val="bg1"/>
                </a:solidFill>
                <a:latin typeface="AcuminProCond-Light" panose="020B0406020202020204" pitchFamily="34" charset="77"/>
              </a:rPr>
              <a:t>;</a:t>
            </a:r>
          </a:p>
          <a:p>
            <a:pPr algn="just"/>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2135703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1338828"/>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da Comissão de Comunicação e Editoração</a:t>
            </a:r>
          </a:p>
        </p:txBody>
      </p:sp>
    </p:spTree>
    <p:extLst>
      <p:ext uri="{BB962C8B-B14F-4D97-AF65-F5344CB8AC3E}">
        <p14:creationId xmlns:p14="http://schemas.microsoft.com/office/powerpoint/2010/main" val="4051932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4FFA2-D6BB-F482-7617-70B53588A499}"/>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7D98DDF8-0D3E-BB8F-AB69-C113A3B7251B}"/>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BAEBA3B8-52E5-B934-9428-27D31D0B25F2}"/>
              </a:ext>
            </a:extLst>
          </p:cNvPr>
          <p:cNvSpPr txBox="1"/>
          <p:nvPr/>
        </p:nvSpPr>
        <p:spPr>
          <a:xfrm>
            <a:off x="730501" y="679024"/>
            <a:ext cx="10342180" cy="1338828"/>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da Comissão de Educação Médica</a:t>
            </a:r>
          </a:p>
        </p:txBody>
      </p:sp>
      <p:sp>
        <p:nvSpPr>
          <p:cNvPr id="5" name="CaixaDeTexto 4">
            <a:extLst>
              <a:ext uri="{FF2B5EF4-FFF2-40B4-BE49-F238E27FC236}">
                <a16:creationId xmlns:a16="http://schemas.microsoft.com/office/drawing/2014/main" id="{7917A504-3825-F37D-D2D1-F54CF935F79E}"/>
              </a:ext>
            </a:extLst>
          </p:cNvPr>
          <p:cNvSpPr txBox="1"/>
          <p:nvPr/>
        </p:nvSpPr>
        <p:spPr>
          <a:xfrm>
            <a:off x="2546554" y="2394080"/>
            <a:ext cx="8298425" cy="4154984"/>
          </a:xfrm>
          <a:prstGeom prst="rect">
            <a:avLst/>
          </a:prstGeom>
          <a:noFill/>
        </p:spPr>
        <p:txBody>
          <a:bodyPr wrap="square">
            <a:spAutoFit/>
          </a:bodyPr>
          <a:lstStyle/>
          <a:p>
            <a:r>
              <a:rPr lang="pt-BR" sz="2400" b="1" dirty="0"/>
              <a:t>1ª FASE – ELIMINATÓRIA</a:t>
            </a:r>
          </a:p>
          <a:p>
            <a:endParaRPr lang="pt-BR" sz="2400" dirty="0"/>
          </a:p>
          <a:p>
            <a:pPr marL="342900" indent="-342900">
              <a:buFont typeface="Arial" panose="020B0604020202020204" pitchFamily="34" charset="0"/>
              <a:buChar char="•"/>
            </a:pPr>
            <a:r>
              <a:rPr lang="pt-BR" sz="2400" dirty="0"/>
              <a:t>Online à distância</a:t>
            </a:r>
          </a:p>
          <a:p>
            <a:pPr marL="342900" indent="-342900">
              <a:buFont typeface="Arial" panose="020B0604020202020204" pitchFamily="34" charset="0"/>
              <a:buChar char="•"/>
            </a:pPr>
            <a:r>
              <a:rPr lang="pt-BR" sz="2400" dirty="0"/>
              <a:t>100 testes</a:t>
            </a:r>
          </a:p>
          <a:p>
            <a:pPr marL="342900" indent="-342900">
              <a:buFont typeface="Arial" panose="020B0604020202020204" pitchFamily="34" charset="0"/>
              <a:buChar char="•"/>
            </a:pPr>
            <a:r>
              <a:rPr lang="pt-BR" sz="2400" dirty="0"/>
              <a:t>Será dia 18/07</a:t>
            </a:r>
          </a:p>
          <a:p>
            <a:endParaRPr lang="pt-BR" sz="2400" dirty="0"/>
          </a:p>
          <a:p>
            <a:r>
              <a:rPr lang="pt-BR" sz="2400" b="1" dirty="0"/>
              <a:t>2ª FASE </a:t>
            </a:r>
          </a:p>
          <a:p>
            <a:endParaRPr lang="pt-BR" sz="2400" b="1" dirty="0"/>
          </a:p>
          <a:p>
            <a:pPr marL="342900" indent="-342900">
              <a:buFont typeface="Arial" panose="020B0604020202020204" pitchFamily="34" charset="0"/>
              <a:buChar char="•"/>
            </a:pPr>
            <a:r>
              <a:rPr lang="pt-BR" sz="2400" dirty="0"/>
              <a:t>Gincana: 11/09, presencial, pela manhã</a:t>
            </a:r>
          </a:p>
          <a:p>
            <a:pPr marL="342900" indent="-342900">
              <a:buFont typeface="Arial" panose="020B0604020202020204" pitchFamily="34" charset="0"/>
              <a:buChar char="•"/>
            </a:pPr>
            <a:r>
              <a:rPr lang="pt-BR" sz="2400" dirty="0"/>
              <a:t>Prática: 11 a 13/09 – Hotel Meliá – Av. Ibirapuera</a:t>
            </a:r>
          </a:p>
          <a:p>
            <a:pPr algn="r"/>
            <a:r>
              <a:rPr lang="pt-BR" sz="2400" dirty="0"/>
              <a:t>Obrigada</a:t>
            </a:r>
          </a:p>
        </p:txBody>
      </p:sp>
    </p:spTree>
    <p:extLst>
      <p:ext uri="{BB962C8B-B14F-4D97-AF65-F5344CB8AC3E}">
        <p14:creationId xmlns:p14="http://schemas.microsoft.com/office/powerpoint/2010/main" val="631553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A16EB-3D24-B2CE-A227-358A28E6454C}"/>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36AAE062-FB8E-0D14-B09D-709512B583CB}"/>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55C40A01-BE9B-E592-0D42-00BB1563AD3E}"/>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da Comissão de Ética</a:t>
            </a:r>
          </a:p>
        </p:txBody>
      </p:sp>
    </p:spTree>
    <p:extLst>
      <p:ext uri="{BB962C8B-B14F-4D97-AF65-F5344CB8AC3E}">
        <p14:creationId xmlns:p14="http://schemas.microsoft.com/office/powerpoint/2010/main" val="3512517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CB5E1D4E-EA17-1F2F-EBB7-320D48772061}"/>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D3BA6BF5-EF23-269C-611B-D039163FD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2" name="CaixaDeTexto 1">
            <a:extLst>
              <a:ext uri="{FF2B5EF4-FFF2-40B4-BE49-F238E27FC236}">
                <a16:creationId xmlns:a16="http://schemas.microsoft.com/office/drawing/2014/main" id="{44E07445-1089-F854-2813-217A79B4753B}"/>
              </a:ext>
            </a:extLst>
          </p:cNvPr>
          <p:cNvSpPr txBox="1"/>
          <p:nvPr/>
        </p:nvSpPr>
        <p:spPr>
          <a:xfrm>
            <a:off x="284263" y="259307"/>
            <a:ext cx="8945466" cy="646331"/>
          </a:xfrm>
          <a:prstGeom prst="rect">
            <a:avLst/>
          </a:prstGeom>
          <a:noFill/>
        </p:spPr>
        <p:txBody>
          <a:bodyPr wrap="square" rtlCol="0">
            <a:spAutoFit/>
          </a:bodyPr>
          <a:lstStyle/>
          <a:p>
            <a:r>
              <a:rPr lang="pt-BR" sz="3600" b="1" dirty="0">
                <a:solidFill>
                  <a:srgbClr val="07456B"/>
                </a:solidFill>
              </a:rPr>
              <a:t>ABN </a:t>
            </a:r>
            <a:r>
              <a:rPr lang="pt-BR" sz="3600" b="1" dirty="0" err="1">
                <a:solidFill>
                  <a:srgbClr val="07456B"/>
                </a:solidFill>
              </a:rPr>
              <a:t>Labs</a:t>
            </a:r>
            <a:r>
              <a:rPr lang="pt-BR" sz="3600" b="1" dirty="0">
                <a:solidFill>
                  <a:srgbClr val="07456B"/>
                </a:solidFill>
              </a:rPr>
              <a:t> | Webinars | Discussões de Casos</a:t>
            </a:r>
          </a:p>
        </p:txBody>
      </p:sp>
      <p:sp>
        <p:nvSpPr>
          <p:cNvPr id="4" name="CaixaDeTexto 3">
            <a:extLst>
              <a:ext uri="{FF2B5EF4-FFF2-40B4-BE49-F238E27FC236}">
                <a16:creationId xmlns:a16="http://schemas.microsoft.com/office/drawing/2014/main" id="{A30AACB7-5A93-EB4D-0DFE-FC3BD8C520A8}"/>
              </a:ext>
            </a:extLst>
          </p:cNvPr>
          <p:cNvSpPr txBox="1"/>
          <p:nvPr/>
        </p:nvSpPr>
        <p:spPr>
          <a:xfrm>
            <a:off x="353713" y="2077478"/>
            <a:ext cx="5695652" cy="1815882"/>
          </a:xfrm>
          <a:prstGeom prst="rect">
            <a:avLst/>
          </a:prstGeom>
          <a:noFill/>
        </p:spPr>
        <p:txBody>
          <a:bodyPr wrap="square" rtlCol="0">
            <a:spAutoFit/>
          </a:bodyPr>
          <a:lstStyle/>
          <a:p>
            <a:pPr marL="342900" indent="-342900" algn="just">
              <a:buFont typeface="Wingdings" panose="05000000000000000000" pitchFamily="2" charset="2"/>
              <a:buChar char="ü"/>
            </a:pPr>
            <a:r>
              <a:rPr lang="pt-BR" sz="2800" dirty="0">
                <a:solidFill>
                  <a:srgbClr val="07456B"/>
                </a:solidFill>
              </a:rPr>
              <a:t>Discussões de Casos: </a:t>
            </a:r>
            <a:r>
              <a:rPr lang="pt-BR" sz="2800" b="1" dirty="0">
                <a:solidFill>
                  <a:srgbClr val="FF0000"/>
                </a:solidFill>
              </a:rPr>
              <a:t>02</a:t>
            </a:r>
          </a:p>
          <a:p>
            <a:pPr marL="342900" indent="-342900" algn="just">
              <a:buFont typeface="Wingdings" panose="05000000000000000000" pitchFamily="2" charset="2"/>
              <a:buChar char="ü"/>
            </a:pPr>
            <a:r>
              <a:rPr lang="pt-BR" sz="2800" dirty="0">
                <a:solidFill>
                  <a:srgbClr val="07456B"/>
                </a:solidFill>
              </a:rPr>
              <a:t>ABN </a:t>
            </a:r>
            <a:r>
              <a:rPr lang="pt-BR" sz="2800" dirty="0" err="1">
                <a:solidFill>
                  <a:srgbClr val="07456B"/>
                </a:solidFill>
              </a:rPr>
              <a:t>Labs</a:t>
            </a:r>
            <a:r>
              <a:rPr lang="pt-BR" sz="2800" dirty="0">
                <a:solidFill>
                  <a:srgbClr val="07456B"/>
                </a:solidFill>
              </a:rPr>
              <a:t>: </a:t>
            </a:r>
            <a:r>
              <a:rPr lang="pt-BR" sz="2800" b="1" dirty="0">
                <a:solidFill>
                  <a:srgbClr val="FF0000"/>
                </a:solidFill>
              </a:rPr>
              <a:t>28</a:t>
            </a:r>
          </a:p>
          <a:p>
            <a:pPr marL="342900" indent="-342900" algn="just">
              <a:buFont typeface="Wingdings" panose="05000000000000000000" pitchFamily="2" charset="2"/>
              <a:buChar char="ü"/>
            </a:pPr>
            <a:endParaRPr lang="pt-BR" sz="2800" b="1" dirty="0">
              <a:solidFill>
                <a:srgbClr val="FF0000"/>
              </a:solidFill>
            </a:endParaRPr>
          </a:p>
          <a:p>
            <a:pPr algn="just"/>
            <a:r>
              <a:rPr lang="pt-BR" sz="2800" b="1" u="sng" dirty="0">
                <a:solidFill>
                  <a:srgbClr val="07456B"/>
                </a:solidFill>
              </a:rPr>
              <a:t>Total de Atividades</a:t>
            </a:r>
            <a:r>
              <a:rPr lang="pt-BR" sz="2800" u="sng" dirty="0">
                <a:solidFill>
                  <a:srgbClr val="07456B"/>
                </a:solidFill>
              </a:rPr>
              <a:t>:</a:t>
            </a:r>
            <a:r>
              <a:rPr lang="pt-BR" sz="2800" dirty="0">
                <a:solidFill>
                  <a:srgbClr val="07456B"/>
                </a:solidFill>
              </a:rPr>
              <a:t> </a:t>
            </a:r>
            <a:r>
              <a:rPr lang="pt-BR" sz="2800" b="1" dirty="0">
                <a:solidFill>
                  <a:srgbClr val="FF0000"/>
                </a:solidFill>
              </a:rPr>
              <a:t>30 atividades</a:t>
            </a:r>
          </a:p>
        </p:txBody>
      </p:sp>
      <p:graphicFrame>
        <p:nvGraphicFramePr>
          <p:cNvPr id="10" name="Gráfico 9">
            <a:extLst>
              <a:ext uri="{FF2B5EF4-FFF2-40B4-BE49-F238E27FC236}">
                <a16:creationId xmlns:a16="http://schemas.microsoft.com/office/drawing/2014/main" id="{96A8BCBD-D25E-8DE2-7B8E-77810C94D022}"/>
              </a:ext>
            </a:extLst>
          </p:cNvPr>
          <p:cNvGraphicFramePr/>
          <p:nvPr/>
        </p:nvGraphicFramePr>
        <p:xfrm>
          <a:off x="6685972" y="1515542"/>
          <a:ext cx="4888238" cy="3370642"/>
        </p:xfrm>
        <a:graphic>
          <a:graphicData uri="http://schemas.openxmlformats.org/drawingml/2006/chart">
            <c:chart xmlns:c="http://schemas.openxmlformats.org/drawingml/2006/chart" xmlns:r="http://schemas.openxmlformats.org/officeDocument/2006/relationships" r:id="rId5"/>
          </a:graphicData>
        </a:graphic>
      </p:graphicFrame>
      <p:sp>
        <p:nvSpPr>
          <p:cNvPr id="3" name="CaixaDeTexto 2">
            <a:extLst>
              <a:ext uri="{FF2B5EF4-FFF2-40B4-BE49-F238E27FC236}">
                <a16:creationId xmlns:a16="http://schemas.microsoft.com/office/drawing/2014/main" id="{11CA4473-E4FB-469E-2AF1-F1B4C9BEF1D6}"/>
              </a:ext>
            </a:extLst>
          </p:cNvPr>
          <p:cNvSpPr txBox="1"/>
          <p:nvPr/>
        </p:nvSpPr>
        <p:spPr>
          <a:xfrm>
            <a:off x="391636" y="4976618"/>
            <a:ext cx="6094070" cy="369332"/>
          </a:xfrm>
          <a:prstGeom prst="rect">
            <a:avLst/>
          </a:prstGeom>
          <a:noFill/>
        </p:spPr>
        <p:txBody>
          <a:bodyPr wrap="square">
            <a:spAutoFit/>
          </a:bodyPr>
          <a:lstStyle/>
          <a:p>
            <a:r>
              <a:rPr lang="pt-BR" sz="1800" dirty="0">
                <a:solidFill>
                  <a:srgbClr val="07456B"/>
                </a:solidFill>
              </a:rPr>
              <a:t>Período:</a:t>
            </a:r>
            <a:r>
              <a:rPr lang="pt-BR" sz="1800" dirty="0">
                <a:solidFill>
                  <a:srgbClr val="FF0000"/>
                </a:solidFill>
              </a:rPr>
              <a:t> Jan a </a:t>
            </a:r>
            <a:r>
              <a:rPr lang="pt-BR" sz="1800" dirty="0" err="1">
                <a:solidFill>
                  <a:srgbClr val="FF0000"/>
                </a:solidFill>
              </a:rPr>
              <a:t>Abr</a:t>
            </a:r>
            <a:r>
              <a:rPr lang="pt-BR" sz="1800" dirty="0">
                <a:solidFill>
                  <a:srgbClr val="FF0000"/>
                </a:solidFill>
              </a:rPr>
              <a:t>/25</a:t>
            </a:r>
          </a:p>
        </p:txBody>
      </p:sp>
    </p:spTree>
    <p:extLst>
      <p:ext uri="{BB962C8B-B14F-4D97-AF65-F5344CB8AC3E}">
        <p14:creationId xmlns:p14="http://schemas.microsoft.com/office/powerpoint/2010/main" val="3306750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730501" y="679024"/>
            <a:ext cx="10342180" cy="1338828"/>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da Comissão de Planejamento de Desenvolvimento</a:t>
            </a:r>
          </a:p>
        </p:txBody>
      </p:sp>
    </p:spTree>
    <p:extLst>
      <p:ext uri="{BB962C8B-B14F-4D97-AF65-F5344CB8AC3E}">
        <p14:creationId xmlns:p14="http://schemas.microsoft.com/office/powerpoint/2010/main" val="17662564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F7738-F2FF-703D-0035-497D8D46C7CA}"/>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A7189CD0-C162-F2B7-1B6B-6BBEF3156362}"/>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1468A30C-2DDC-2A4B-4DC9-317CB4DA294D}"/>
              </a:ext>
            </a:extLst>
          </p:cNvPr>
          <p:cNvSpPr txBox="1"/>
          <p:nvPr/>
        </p:nvSpPr>
        <p:spPr>
          <a:xfrm>
            <a:off x="730501" y="67902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da Comissão de Prêmios</a:t>
            </a:r>
          </a:p>
        </p:txBody>
      </p:sp>
    </p:spTree>
    <p:extLst>
      <p:ext uri="{BB962C8B-B14F-4D97-AF65-F5344CB8AC3E}">
        <p14:creationId xmlns:p14="http://schemas.microsoft.com/office/powerpoint/2010/main" val="15871245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A34C292-80A7-7301-6BC1-6A212B1A975D}"/>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106176EB-0B8B-402D-11CD-7CB912AFC485}"/>
              </a:ext>
            </a:extLst>
          </p:cNvPr>
          <p:cNvSpPr txBox="1"/>
          <p:nvPr/>
        </p:nvSpPr>
        <p:spPr>
          <a:xfrm>
            <a:off x="1533832" y="353390"/>
            <a:ext cx="9094839" cy="723275"/>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pic>
        <p:nvPicPr>
          <p:cNvPr id="7" name="Imagem 6">
            <a:extLst>
              <a:ext uri="{FF2B5EF4-FFF2-40B4-BE49-F238E27FC236}">
                <a16:creationId xmlns:a16="http://schemas.microsoft.com/office/drawing/2014/main" id="{AB650EFF-8E51-B26D-44ED-61A69D3E1AA6}"/>
              </a:ext>
            </a:extLst>
          </p:cNvPr>
          <p:cNvPicPr>
            <a:picLocks noChangeAspect="1"/>
          </p:cNvPicPr>
          <p:nvPr/>
        </p:nvPicPr>
        <p:blipFill>
          <a:blip r:embed="rId3"/>
          <a:stretch>
            <a:fillRect/>
          </a:stretch>
        </p:blipFill>
        <p:spPr>
          <a:xfrm>
            <a:off x="2076954" y="1248697"/>
            <a:ext cx="8215072" cy="5609303"/>
          </a:xfrm>
          <a:prstGeom prst="rect">
            <a:avLst/>
          </a:prstGeom>
        </p:spPr>
      </p:pic>
    </p:spTree>
    <p:extLst>
      <p:ext uri="{BB962C8B-B14F-4D97-AF65-F5344CB8AC3E}">
        <p14:creationId xmlns:p14="http://schemas.microsoft.com/office/powerpoint/2010/main" val="481250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0A663-D96C-EA9A-46E4-EE810BD1062F}"/>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DD4CCE0D-1B0D-6383-7F52-9831FE90D19E}"/>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10735D8E-E588-8D8D-F27F-7909BEFA5C2B}"/>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0A4DE0CD-23EE-FCAB-F687-F6C225423466}"/>
              </a:ext>
            </a:extLst>
          </p:cNvPr>
          <p:cNvSpPr txBox="1"/>
          <p:nvPr/>
        </p:nvSpPr>
        <p:spPr>
          <a:xfrm>
            <a:off x="924910" y="353390"/>
            <a:ext cx="10696819" cy="1338828"/>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Sudeste</a:t>
            </a:r>
          </a:p>
          <a:p>
            <a:pPr algn="ctr">
              <a:lnSpc>
                <a:spcPct val="80000"/>
              </a:lnSpc>
            </a:pPr>
            <a:r>
              <a:rPr lang="pt-BR" sz="5000" i="1" dirty="0">
                <a:solidFill>
                  <a:schemeClr val="bg1"/>
                </a:solidFill>
                <a:latin typeface="Acumin Pro Condensed" panose="020B0506020202020204" pitchFamily="34" charset="77"/>
              </a:rPr>
              <a:t>Dra. Francisca Goreth M. M. Fantini</a:t>
            </a:r>
          </a:p>
        </p:txBody>
      </p:sp>
      <p:pic>
        <p:nvPicPr>
          <p:cNvPr id="7" name="Imagem 6">
            <a:extLst>
              <a:ext uri="{FF2B5EF4-FFF2-40B4-BE49-F238E27FC236}">
                <a16:creationId xmlns:a16="http://schemas.microsoft.com/office/drawing/2014/main" id="{BB725E82-2F2A-1AD4-BCB8-93D7865C8412}"/>
              </a:ext>
            </a:extLst>
          </p:cNvPr>
          <p:cNvPicPr>
            <a:picLocks noChangeAspect="1"/>
          </p:cNvPicPr>
          <p:nvPr/>
        </p:nvPicPr>
        <p:blipFill>
          <a:blip r:embed="rId3"/>
          <a:stretch>
            <a:fillRect/>
          </a:stretch>
        </p:blipFill>
        <p:spPr>
          <a:xfrm>
            <a:off x="1489551" y="2045608"/>
            <a:ext cx="9350550" cy="4130398"/>
          </a:xfrm>
          <a:prstGeom prst="rect">
            <a:avLst/>
          </a:prstGeom>
        </p:spPr>
      </p:pic>
    </p:spTree>
    <p:extLst>
      <p:ext uri="{BB962C8B-B14F-4D97-AF65-F5344CB8AC3E}">
        <p14:creationId xmlns:p14="http://schemas.microsoft.com/office/powerpoint/2010/main" val="29461188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81E12-425F-3CC6-728D-37EDE6351C58}"/>
            </a:ext>
          </a:extLst>
        </p:cNvPr>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A54B0B24-AFC5-713D-456C-D35AA5BAB4D3}"/>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69C348F3-FCA2-1B0E-7100-0C195367C2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5" name="CaixaDeTexto 4">
            <a:extLst>
              <a:ext uri="{FF2B5EF4-FFF2-40B4-BE49-F238E27FC236}">
                <a16:creationId xmlns:a16="http://schemas.microsoft.com/office/drawing/2014/main" id="{07A8F655-6F8E-2C5E-BAF9-E96F0DF84A70}"/>
              </a:ext>
            </a:extLst>
          </p:cNvPr>
          <p:cNvSpPr txBox="1"/>
          <p:nvPr/>
        </p:nvSpPr>
        <p:spPr>
          <a:xfrm>
            <a:off x="1083314" y="970752"/>
            <a:ext cx="9016553" cy="5632311"/>
          </a:xfrm>
          <a:prstGeom prst="rect">
            <a:avLst/>
          </a:prstGeom>
          <a:noFill/>
        </p:spPr>
        <p:txBody>
          <a:bodyPr wrap="square">
            <a:spAutoFit/>
          </a:bodyPr>
          <a:lstStyle/>
          <a:p>
            <a:pPr marL="342900" indent="-342900" algn="just">
              <a:buFontTx/>
              <a:buAutoNum type="arabicParenR"/>
            </a:pPr>
            <a:r>
              <a:rPr lang="pt-BR" dirty="0">
                <a:effectLst/>
              </a:rPr>
              <a:t>Representação da ABN no respectivo Estado da Federação</a:t>
            </a:r>
          </a:p>
          <a:p>
            <a:pPr marL="342900" indent="-342900" algn="just">
              <a:buFontTx/>
              <a:buAutoNum type="arabicParenR"/>
            </a:pPr>
            <a:r>
              <a:rPr lang="pt-BR" dirty="0"/>
              <a:t>Assessoramento a órgãos governamentais em questões de saúde e educação, relacionadas à Neurologia e ciências afins</a:t>
            </a:r>
          </a:p>
          <a:p>
            <a:pPr marL="342900" indent="-342900" algn="just">
              <a:buFontTx/>
              <a:buAutoNum type="arabicParenR"/>
            </a:pPr>
            <a:r>
              <a:rPr lang="pt-BR" dirty="0"/>
              <a:t> Organização de eventos</a:t>
            </a:r>
          </a:p>
          <a:p>
            <a:pPr marL="342900" indent="-342900" algn="just">
              <a:buFontTx/>
              <a:buAutoNum type="arabicParenR"/>
            </a:pPr>
            <a:r>
              <a:rPr lang="pt-BR" dirty="0"/>
              <a:t> Estabelecimento de convênios e intercâmbios com sociedades e outras instituições </a:t>
            </a:r>
          </a:p>
          <a:p>
            <a:pPr marL="342900" indent="-342900" algn="just">
              <a:buFontTx/>
              <a:buAutoNum type="arabicParenR"/>
            </a:pPr>
            <a:r>
              <a:rPr lang="pt-BR" dirty="0"/>
              <a:t>Ações de estímulo e patrocínio para a formação de novos profissionais em Neurologia e ciências afins</a:t>
            </a:r>
          </a:p>
          <a:p>
            <a:pPr marL="342900" indent="-342900" algn="just">
              <a:buFontTx/>
              <a:buAutoNum type="arabicParenR"/>
            </a:pPr>
            <a:r>
              <a:rPr lang="pt-BR" dirty="0"/>
              <a:t> Ações de fomento para o desenvolvimento da pesquisa em Neurologia e Ciências afins</a:t>
            </a:r>
          </a:p>
          <a:p>
            <a:pPr marL="342900" indent="-342900" algn="just">
              <a:buFontTx/>
              <a:buAutoNum type="arabicParenR"/>
            </a:pPr>
            <a:r>
              <a:rPr lang="pt-BR" dirty="0"/>
              <a:t>Ações na defesa dos interesses profissionais e científicos de seus membros perante órgãos, ou entidades de direito público ou privado</a:t>
            </a:r>
          </a:p>
          <a:p>
            <a:pPr marL="342900" indent="-342900" algn="just">
              <a:buFontTx/>
              <a:buAutoNum type="arabicParenR"/>
            </a:pPr>
            <a:r>
              <a:rPr lang="pt-BR" dirty="0"/>
              <a:t>Ações na busca permanente da melhoria das condições de trabalho e do exercício profissional;</a:t>
            </a:r>
          </a:p>
          <a:p>
            <a:pPr marL="342900" indent="-342900" algn="just">
              <a:buFontTx/>
              <a:buAutoNum type="arabicParenR"/>
            </a:pPr>
            <a:r>
              <a:rPr lang="pt-BR" dirty="0"/>
              <a:t>Ações direcionadas aos serviços de treinamento, especialização e Residências Médicas em Neurologia e suas Áreas de Atuação na região</a:t>
            </a:r>
          </a:p>
          <a:p>
            <a:pPr marL="342900" indent="-342900" algn="just">
              <a:buFontTx/>
              <a:buAutoNum type="arabicParenR"/>
            </a:pPr>
            <a:endParaRPr lang="pt-BR" dirty="0"/>
          </a:p>
          <a:p>
            <a:pPr marL="342900" indent="-342900" algn="just">
              <a:buFontTx/>
              <a:buAutoNum type="arabicParenR"/>
            </a:pPr>
            <a:endParaRPr lang="pt-BR" dirty="0"/>
          </a:p>
          <a:p>
            <a:pPr marL="342900" indent="-342900" algn="just">
              <a:buFontTx/>
              <a:buAutoNum type="arabicParenR"/>
            </a:pPr>
            <a:endParaRPr lang="pt-BR" dirty="0"/>
          </a:p>
          <a:p>
            <a:pPr marL="342900" indent="-342900" algn="just">
              <a:buFontTx/>
              <a:buAutoNum type="arabicParenR"/>
            </a:pPr>
            <a:endParaRPr lang="pt-BR" dirty="0"/>
          </a:p>
          <a:p>
            <a:pPr marL="342900" indent="-342900" algn="just">
              <a:buFontTx/>
              <a:buAutoNum type="arabicParenR"/>
            </a:pPr>
            <a:endParaRPr lang="pt-BR" dirty="0"/>
          </a:p>
          <a:p>
            <a:pPr marL="342900" indent="-342900" algn="just">
              <a:buAutoNum type="arabicParenR"/>
            </a:pPr>
            <a:endParaRPr lang="pt-BR" b="1" dirty="0">
              <a:effectLst/>
            </a:endParaRPr>
          </a:p>
        </p:txBody>
      </p:sp>
      <p:sp>
        <p:nvSpPr>
          <p:cNvPr id="6" name="TextBox 1">
            <a:extLst>
              <a:ext uri="{FF2B5EF4-FFF2-40B4-BE49-F238E27FC236}">
                <a16:creationId xmlns:a16="http://schemas.microsoft.com/office/drawing/2014/main" id="{5ECABBD9-EFA1-53BB-8681-AB67785094CB}"/>
              </a:ext>
            </a:extLst>
          </p:cNvPr>
          <p:cNvSpPr txBox="1"/>
          <p:nvPr/>
        </p:nvSpPr>
        <p:spPr>
          <a:xfrm>
            <a:off x="2503211" y="341411"/>
            <a:ext cx="10342180" cy="369332"/>
          </a:xfrm>
          <a:prstGeom prst="rect">
            <a:avLst/>
          </a:prstGeom>
          <a:noFill/>
        </p:spPr>
        <p:txBody>
          <a:bodyPr wrap="square" rtlCol="0">
            <a:spAutoFit/>
          </a:bodyPr>
          <a:lstStyle/>
          <a:p>
            <a:r>
              <a:rPr lang="pt-BR" b="1" u="sng" dirty="0"/>
              <a:t>AGENDA  DOS TRABALHOS A SEREM DESENVOLVIDOS PELOS CAPÍTULOS -ABN</a:t>
            </a:r>
            <a:endParaRPr lang="pt-BR" dirty="0"/>
          </a:p>
        </p:txBody>
      </p:sp>
    </p:spTree>
    <p:extLst>
      <p:ext uri="{BB962C8B-B14F-4D97-AF65-F5344CB8AC3E}">
        <p14:creationId xmlns:p14="http://schemas.microsoft.com/office/powerpoint/2010/main" val="21660711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597D0-1423-038A-C142-46B2514984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282269-CCB4-149B-5322-289BC8CB5BA9}"/>
              </a:ext>
            </a:extLst>
          </p:cNvPr>
          <p:cNvSpPr txBox="1"/>
          <p:nvPr/>
        </p:nvSpPr>
        <p:spPr>
          <a:xfrm>
            <a:off x="8337426" y="426897"/>
            <a:ext cx="3451451" cy="4832092"/>
          </a:xfrm>
          <a:prstGeom prst="rect">
            <a:avLst/>
          </a:prstGeom>
          <a:noFill/>
        </p:spPr>
        <p:txBody>
          <a:bodyPr wrap="square" rtlCol="0">
            <a:spAutoFit/>
          </a:bodyPr>
          <a:lstStyle/>
          <a:p>
            <a:endParaRPr lang="pt-BR" sz="1400" dirty="0"/>
          </a:p>
          <a:p>
            <a:r>
              <a:rPr lang="pt-BR" sz="1400" b="1" dirty="0"/>
              <a:t>CAPÍTULO ESTADUAL DO ESPÍRITO SANTO</a:t>
            </a:r>
            <a:endParaRPr lang="pt-BR" sz="1400" dirty="0"/>
          </a:p>
          <a:p>
            <a:r>
              <a:rPr lang="pt-BR" sz="1400" dirty="0"/>
              <a:t>Presidente: Dr. Daniel Escobar B. Peixoto </a:t>
            </a:r>
          </a:p>
          <a:p>
            <a:r>
              <a:rPr lang="pt-BR" sz="1400" dirty="0"/>
              <a:t>Secretária: Dra. Elida M. Nunes Bassetti </a:t>
            </a:r>
          </a:p>
          <a:p>
            <a:r>
              <a:rPr lang="pt-BR" sz="1400" dirty="0"/>
              <a:t>Tesoureira: Dra. Rubia </a:t>
            </a:r>
            <a:r>
              <a:rPr lang="pt-BR" sz="1400" dirty="0" err="1"/>
              <a:t>Rasseli</a:t>
            </a:r>
            <a:r>
              <a:rPr lang="pt-BR" sz="1400" dirty="0"/>
              <a:t> </a:t>
            </a:r>
            <a:r>
              <a:rPr lang="pt-BR" sz="1400" dirty="0" err="1"/>
              <a:t>Sfalsini</a:t>
            </a:r>
            <a:r>
              <a:rPr lang="pt-BR" sz="1400" dirty="0"/>
              <a:t> </a:t>
            </a:r>
          </a:p>
          <a:p>
            <a:endParaRPr lang="pt-BR" sz="1400" dirty="0"/>
          </a:p>
          <a:p>
            <a:r>
              <a:rPr lang="pt-BR" sz="1400" b="1" dirty="0"/>
              <a:t>CAPÍTULO ESTADUAL DO RIO DE JANEIRO</a:t>
            </a:r>
            <a:endParaRPr lang="pt-BR" sz="1400" dirty="0"/>
          </a:p>
          <a:p>
            <a:r>
              <a:rPr lang="pt-BR" sz="1400" dirty="0"/>
              <a:t>Presidente: Dra. </a:t>
            </a:r>
            <a:r>
              <a:rPr lang="pt-BR" sz="1400" dirty="0" err="1"/>
              <a:t>Shenia</a:t>
            </a:r>
            <a:r>
              <a:rPr lang="pt-BR" sz="1400" dirty="0"/>
              <a:t> S. Colnaghi </a:t>
            </a:r>
          </a:p>
          <a:p>
            <a:r>
              <a:rPr lang="pt-BR" sz="1400" dirty="0"/>
              <a:t>Secretária: Dra. Isabella D´Andrea Meira </a:t>
            </a:r>
          </a:p>
          <a:p>
            <a:r>
              <a:rPr lang="pt-BR" sz="1400" dirty="0"/>
              <a:t>Tesoureira: Dra. Camila C. Branco </a:t>
            </a:r>
            <a:r>
              <a:rPr lang="pt-BR" sz="1400" dirty="0" err="1"/>
              <a:t>Pupe</a:t>
            </a:r>
            <a:endParaRPr lang="pt-BR" sz="1400" dirty="0"/>
          </a:p>
          <a:p>
            <a:r>
              <a:rPr lang="pt-BR" sz="1400" dirty="0"/>
              <a:t> </a:t>
            </a:r>
          </a:p>
          <a:p>
            <a:r>
              <a:rPr lang="pt-BR" sz="1400" b="1" dirty="0"/>
              <a:t>CAPÍTULO ESTADUAL DE SÃO PAULO</a:t>
            </a:r>
            <a:endParaRPr lang="pt-BR" sz="1400" dirty="0"/>
          </a:p>
          <a:p>
            <a:r>
              <a:rPr lang="pt-BR" sz="1400" dirty="0"/>
              <a:t>Presidente: Dr. Wilson Marques Jr. </a:t>
            </a:r>
          </a:p>
          <a:p>
            <a:r>
              <a:rPr lang="pt-BR" sz="1400" dirty="0"/>
              <a:t>Secretário: Dr. Rubens José Gagliardi </a:t>
            </a:r>
          </a:p>
          <a:p>
            <a:r>
              <a:rPr lang="pt-BR" sz="1400" dirty="0"/>
              <a:t>Tesoureiro: Dr. </a:t>
            </a:r>
            <a:r>
              <a:rPr lang="pt-BR" sz="1400" dirty="0" err="1"/>
              <a:t>Acary</a:t>
            </a:r>
            <a:r>
              <a:rPr lang="pt-BR" sz="1400" dirty="0"/>
              <a:t> S. Bulle de Oliveira</a:t>
            </a:r>
          </a:p>
          <a:p>
            <a:r>
              <a:rPr lang="pt-BR" sz="1400" dirty="0"/>
              <a:t> </a:t>
            </a:r>
          </a:p>
          <a:p>
            <a:r>
              <a:rPr lang="pt-BR" sz="1400" b="1" dirty="0"/>
              <a:t>CAPÍTULO ESTADUAL DE MINAS GERAIS</a:t>
            </a:r>
            <a:endParaRPr lang="pt-BR" sz="1400" dirty="0"/>
          </a:p>
          <a:p>
            <a:r>
              <a:rPr lang="pt-BR" sz="1400" dirty="0"/>
              <a:t>Presidente: Dr. Fidel Castro Alves de Meira </a:t>
            </a:r>
          </a:p>
          <a:p>
            <a:r>
              <a:rPr lang="pt-BR" sz="1400" dirty="0"/>
              <a:t>Tesoureiro: Dr. Philipe Marques da Cunha </a:t>
            </a:r>
          </a:p>
          <a:p>
            <a:r>
              <a:rPr lang="pt-BR" sz="1400" dirty="0"/>
              <a:t>Secretário: Dr. Daniel Martins Vilela</a:t>
            </a:r>
          </a:p>
        </p:txBody>
      </p:sp>
      <p:sp>
        <p:nvSpPr>
          <p:cNvPr id="4" name="TextBox 3">
            <a:extLst>
              <a:ext uri="{FF2B5EF4-FFF2-40B4-BE49-F238E27FC236}">
                <a16:creationId xmlns:a16="http://schemas.microsoft.com/office/drawing/2014/main" id="{EE2CAABE-A080-4812-65B2-44A98BFBC38F}"/>
              </a:ext>
            </a:extLst>
          </p:cNvPr>
          <p:cNvSpPr txBox="1"/>
          <p:nvPr/>
        </p:nvSpPr>
        <p:spPr>
          <a:xfrm>
            <a:off x="972808" y="1325951"/>
            <a:ext cx="6599221" cy="3354765"/>
          </a:xfrm>
          <a:prstGeom prst="rect">
            <a:avLst/>
          </a:prstGeom>
          <a:noFill/>
        </p:spPr>
        <p:txBody>
          <a:bodyPr wrap="square" rtlCol="0">
            <a:spAutoFit/>
          </a:bodyPr>
          <a:lstStyle/>
          <a:p>
            <a:br>
              <a:rPr lang="pt-BR" dirty="0"/>
            </a:br>
            <a:endParaRPr lang="pt-BR" dirty="0"/>
          </a:p>
          <a:p>
            <a:pPr marL="342900" indent="-342900">
              <a:buFont typeface="+mj-lt"/>
              <a:buAutoNum type="arabicPeriod"/>
            </a:pPr>
            <a:r>
              <a:rPr lang="pt-BR" sz="1600" dirty="0"/>
              <a:t>Troca de Conhecimento e Experiências;</a:t>
            </a:r>
          </a:p>
          <a:p>
            <a:pPr marL="342900" indent="-342900">
              <a:buFont typeface="+mj-lt"/>
              <a:buAutoNum type="arabicPeriod"/>
            </a:pPr>
            <a:endParaRPr lang="pt-BR" sz="1600" dirty="0"/>
          </a:p>
          <a:p>
            <a:pPr marL="342900" indent="-342900">
              <a:buFont typeface="+mj-lt"/>
              <a:buAutoNum type="arabicPeriod"/>
            </a:pPr>
            <a:r>
              <a:rPr lang="pt-BR" sz="1600" dirty="0"/>
              <a:t>Alcance de Objetivos Comuns;</a:t>
            </a:r>
          </a:p>
          <a:p>
            <a:pPr marL="342900" indent="-342900">
              <a:buFont typeface="+mj-lt"/>
              <a:buAutoNum type="arabicPeriod"/>
            </a:pPr>
            <a:endParaRPr lang="pt-BR" sz="1600" dirty="0"/>
          </a:p>
          <a:p>
            <a:pPr marL="342900" indent="-342900">
              <a:buFont typeface="+mj-lt"/>
              <a:buAutoNum type="arabicPeriod"/>
            </a:pPr>
            <a:r>
              <a:rPr lang="pt-BR" sz="1600" dirty="0"/>
              <a:t>Apoio e Colaboração;</a:t>
            </a:r>
          </a:p>
          <a:p>
            <a:pPr marL="342900" indent="-342900">
              <a:buFont typeface="+mj-lt"/>
              <a:buAutoNum type="arabicPeriod"/>
            </a:pPr>
            <a:endParaRPr lang="pt-BR" sz="1600" dirty="0"/>
          </a:p>
          <a:p>
            <a:pPr marL="342900" indent="-342900">
              <a:buFont typeface="+mj-lt"/>
              <a:buAutoNum type="arabicPeriod"/>
            </a:pPr>
            <a:r>
              <a:rPr lang="pt-BR" sz="1600" dirty="0"/>
              <a:t>Desenvolvimento de Projetos e Iniciativas;</a:t>
            </a:r>
          </a:p>
          <a:p>
            <a:pPr marL="342900" indent="-342900">
              <a:buFont typeface="+mj-lt"/>
              <a:buAutoNum type="arabicPeriod"/>
            </a:pPr>
            <a:endParaRPr lang="pt-BR" sz="1600" dirty="0"/>
          </a:p>
          <a:p>
            <a:pPr marL="342900" indent="-342900">
              <a:buFont typeface="+mj-lt"/>
              <a:buAutoNum type="arabicPeriod"/>
            </a:pPr>
            <a:r>
              <a:rPr lang="pt-BR" sz="1600" dirty="0"/>
              <a:t>Fortalecimento de Representação, viabilizando as informações necessárias e comuns à nossa região, focando exclusivamente em nossas finalidades.</a:t>
            </a:r>
          </a:p>
        </p:txBody>
      </p:sp>
      <p:pic>
        <p:nvPicPr>
          <p:cNvPr id="7" name="Picture 6" descr="A blue and white pattern&#10;&#10;Description automatically generated">
            <a:extLst>
              <a:ext uri="{FF2B5EF4-FFF2-40B4-BE49-F238E27FC236}">
                <a16:creationId xmlns:a16="http://schemas.microsoft.com/office/drawing/2014/main" id="{3705F8CC-7756-5BAF-F7CD-D88EFB415ABE}"/>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4DF7CA41-11E4-4509-A2D3-96031FA42B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5" name="CaixaDeTexto 4">
            <a:extLst>
              <a:ext uri="{FF2B5EF4-FFF2-40B4-BE49-F238E27FC236}">
                <a16:creationId xmlns:a16="http://schemas.microsoft.com/office/drawing/2014/main" id="{2562F5E1-BE7E-1EBE-60A9-D408A1AA0101}"/>
              </a:ext>
            </a:extLst>
          </p:cNvPr>
          <p:cNvSpPr txBox="1"/>
          <p:nvPr/>
        </p:nvSpPr>
        <p:spPr>
          <a:xfrm>
            <a:off x="705871" y="759974"/>
            <a:ext cx="6100762" cy="369332"/>
          </a:xfrm>
          <a:prstGeom prst="rect">
            <a:avLst/>
          </a:prstGeom>
          <a:noFill/>
        </p:spPr>
        <p:txBody>
          <a:bodyPr wrap="square">
            <a:spAutoFit/>
          </a:bodyPr>
          <a:lstStyle/>
          <a:p>
            <a:pPr algn="just"/>
            <a:r>
              <a:rPr lang="pt-BR" b="1" dirty="0">
                <a:effectLst/>
                <a:latin typeface="Calibri" panose="020F0502020204030204" pitchFamily="34" charset="0"/>
                <a:ea typeface="Calibri" panose="020F0502020204030204" pitchFamily="34" charset="0"/>
                <a:cs typeface="Calibri" panose="020F0502020204030204" pitchFamily="34" charset="0"/>
              </a:rPr>
              <a:t>1) Representação da ABN no respectivo Estado da Federação</a:t>
            </a:r>
            <a:endParaRPr lang="pt-BR"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79040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FB254-A827-8701-B27F-7F881A331F2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E83BD71-787E-741F-C403-56F8BA9DE9B7}"/>
              </a:ext>
            </a:extLst>
          </p:cNvPr>
          <p:cNvSpPr txBox="1"/>
          <p:nvPr/>
        </p:nvSpPr>
        <p:spPr>
          <a:xfrm>
            <a:off x="1057868" y="341411"/>
            <a:ext cx="10342180" cy="646331"/>
          </a:xfrm>
          <a:prstGeom prst="rect">
            <a:avLst/>
          </a:prstGeom>
          <a:noFill/>
        </p:spPr>
        <p:txBody>
          <a:bodyPr wrap="square" rtlCol="0">
            <a:spAutoFit/>
          </a:bodyPr>
          <a:lstStyle/>
          <a:p>
            <a:r>
              <a:rPr lang="pt-BR" b="1" dirty="0"/>
              <a:t>2) Assessoramento a órgãos governamentais em questões de saúde e educação, relacionadas à Neurologia e ciências afins</a:t>
            </a:r>
            <a:endParaRPr lang="pt-BR" dirty="0"/>
          </a:p>
        </p:txBody>
      </p:sp>
      <p:pic>
        <p:nvPicPr>
          <p:cNvPr id="7" name="Picture 6" descr="A blue and white pattern&#10;&#10;Description automatically generated">
            <a:extLst>
              <a:ext uri="{FF2B5EF4-FFF2-40B4-BE49-F238E27FC236}">
                <a16:creationId xmlns:a16="http://schemas.microsoft.com/office/drawing/2014/main" id="{72D70001-0B55-CEA1-3C5B-C11764D9B72C}"/>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A9BBB3A3-E4DD-EF82-9482-6C74D3B9D2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5" name="CaixaDeTexto 4">
            <a:extLst>
              <a:ext uri="{FF2B5EF4-FFF2-40B4-BE49-F238E27FC236}">
                <a16:creationId xmlns:a16="http://schemas.microsoft.com/office/drawing/2014/main" id="{E1FF81BA-8FEE-39DB-BC11-422ADA532D66}"/>
              </a:ext>
            </a:extLst>
          </p:cNvPr>
          <p:cNvSpPr txBox="1"/>
          <p:nvPr/>
        </p:nvSpPr>
        <p:spPr>
          <a:xfrm>
            <a:off x="545735" y="984855"/>
            <a:ext cx="10963742" cy="4555093"/>
          </a:xfrm>
          <a:prstGeom prst="rect">
            <a:avLst/>
          </a:prstGeom>
          <a:noFill/>
        </p:spPr>
        <p:txBody>
          <a:bodyPr wrap="square">
            <a:spAutoFit/>
          </a:bodyPr>
          <a:lstStyle/>
          <a:p>
            <a:r>
              <a:rPr lang="pt-BR" b="1" dirty="0"/>
              <a:t>Minas Gerais: </a:t>
            </a:r>
          </a:p>
          <a:p>
            <a:pPr algn="just"/>
            <a:r>
              <a:rPr lang="pt-BR" sz="1600" dirty="0"/>
              <a:t>O Capítulo Estadual de Minas Gerais atuou ativamente na representação institucional da ABN em eventos científicos e em articulações locais, reforçando a presença da Academia no estado e promovendo sua missão entre neurologistas, estudantes e instituições de saúde.</a:t>
            </a:r>
          </a:p>
          <a:p>
            <a:pPr algn="just"/>
            <a:r>
              <a:rPr lang="pt-BR" sz="1600" b="1" dirty="0"/>
              <a:t>Espírito Santo: </a:t>
            </a:r>
            <a:endParaRPr lang="pt-BR" sz="1600" dirty="0"/>
          </a:p>
          <a:p>
            <a:pPr algn="just"/>
            <a:r>
              <a:rPr lang="pt-BR" sz="1600" dirty="0"/>
              <a:t>Iniciativas em extensão e conscientização pública. Paralelamente à organização do congresso, estamos em fase de articulação com as ligas acadêmicas de neurologia do Estado do Espírito Santo, com o intuito de lançar projetos de extensão popular voltados à conscientização sobre doenças neurodegenerativas, especialmente o Alzheimer. O objetivo é promover campanhas de esclarecimento, reconhecimento precoce de sintomas e combate ao estigma, aproximando a neurologia da população geral por meio da educação em saúde.</a:t>
            </a:r>
          </a:p>
          <a:p>
            <a:pPr algn="just"/>
            <a:r>
              <a:rPr lang="pt-BR" sz="1600" b="1" dirty="0"/>
              <a:t>Rio de Janeiro: </a:t>
            </a:r>
            <a:endParaRPr lang="pt-BR" sz="1600" dirty="0"/>
          </a:p>
          <a:p>
            <a:pPr algn="just"/>
            <a:r>
              <a:rPr lang="pt-BR" sz="1600" dirty="0"/>
              <a:t>Em 15/05/2025, A Associação de Neurologia do Estado do Rio de Janeiro (ABN-RJ/ANERJ) divulga nota pública em apoio, e manifesta profunda preocupação com o risco iminente de desassistência aos pacientes com esclerose múltipla e outras doenças inflamatórias desmielinizantes do sistema nervoso central, diante do atual processo de desmonte dos hospitais federais no estado do Rio de Janeiro. ABN-RJ/ANERJ se junta a outras entidades que já manifestaram publicamente seu repúdio à descontinuidade deste serviço essencial e cobra das autoridades responsáveis a imediata preservação das equipes assistenciais e da estrutura necessária para manter o atendimento pleno e contínuo a essa população vulnerável.</a:t>
            </a:r>
          </a:p>
          <a:p>
            <a:pPr algn="just"/>
            <a:r>
              <a:rPr lang="pt-BR" sz="1600" b="1" dirty="0"/>
              <a:t>São Paulo: </a:t>
            </a:r>
            <a:r>
              <a:rPr lang="pt-BR" sz="1600" dirty="0"/>
              <a:t>Nada declarado.</a:t>
            </a:r>
          </a:p>
        </p:txBody>
      </p:sp>
    </p:spTree>
    <p:extLst>
      <p:ext uri="{BB962C8B-B14F-4D97-AF65-F5344CB8AC3E}">
        <p14:creationId xmlns:p14="http://schemas.microsoft.com/office/powerpoint/2010/main" val="16865066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BEDD3-7003-E626-23E7-8FFF0CF35C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178CB5-9F48-0DFF-9A91-2626C329518B}"/>
              </a:ext>
            </a:extLst>
          </p:cNvPr>
          <p:cNvSpPr txBox="1"/>
          <p:nvPr/>
        </p:nvSpPr>
        <p:spPr>
          <a:xfrm>
            <a:off x="1234848" y="411722"/>
            <a:ext cx="10342180" cy="369332"/>
          </a:xfrm>
          <a:prstGeom prst="rect">
            <a:avLst/>
          </a:prstGeom>
          <a:noFill/>
        </p:spPr>
        <p:txBody>
          <a:bodyPr wrap="square" rtlCol="0">
            <a:spAutoFit/>
          </a:bodyPr>
          <a:lstStyle/>
          <a:p>
            <a:r>
              <a:rPr lang="pt-BR" b="1" dirty="0"/>
              <a:t>3) Organização de eventos</a:t>
            </a:r>
            <a:endParaRPr lang="pt-BR" dirty="0"/>
          </a:p>
        </p:txBody>
      </p:sp>
      <p:sp>
        <p:nvSpPr>
          <p:cNvPr id="4" name="TextBox 3">
            <a:extLst>
              <a:ext uri="{FF2B5EF4-FFF2-40B4-BE49-F238E27FC236}">
                <a16:creationId xmlns:a16="http://schemas.microsoft.com/office/drawing/2014/main" id="{203DD0F3-8ECF-B97F-99C0-FE91AAF3AED6}"/>
              </a:ext>
            </a:extLst>
          </p:cNvPr>
          <p:cNvSpPr txBox="1"/>
          <p:nvPr/>
        </p:nvSpPr>
        <p:spPr>
          <a:xfrm>
            <a:off x="642937" y="887417"/>
            <a:ext cx="10934091" cy="3077766"/>
          </a:xfrm>
          <a:prstGeom prst="rect">
            <a:avLst/>
          </a:prstGeom>
          <a:noFill/>
        </p:spPr>
        <p:txBody>
          <a:bodyPr wrap="square" rtlCol="0">
            <a:spAutoFit/>
          </a:bodyPr>
          <a:lstStyle/>
          <a:p>
            <a:pPr algn="just"/>
            <a:r>
              <a:rPr lang="pt-BR" sz="1600" b="1" dirty="0"/>
              <a:t>Minas Gerais: </a:t>
            </a:r>
          </a:p>
          <a:p>
            <a:pPr algn="just"/>
            <a:r>
              <a:rPr lang="pt-BR" sz="1600" dirty="0"/>
              <a:t>• Organização do ABN </a:t>
            </a:r>
            <a:r>
              <a:rPr lang="pt-BR" sz="1600" dirty="0" err="1"/>
              <a:t>Labs</a:t>
            </a:r>
            <a:r>
              <a:rPr lang="pt-BR" sz="1600" dirty="0"/>
              <a:t> - Diagnóstico e tratamento da Doença de Alzheimer;</a:t>
            </a:r>
          </a:p>
          <a:p>
            <a:pPr algn="just"/>
            <a:r>
              <a:rPr lang="pt-BR" sz="1600" dirty="0"/>
              <a:t>• Apoio ao DC de distúrbios vestibulares na promoção do curso teórico prático em BH, dias 9 e 10 de maio de 2025.</a:t>
            </a:r>
          </a:p>
          <a:p>
            <a:pPr algn="just"/>
            <a:r>
              <a:rPr lang="pt-BR" sz="1600" dirty="0"/>
              <a:t>• </a:t>
            </a:r>
            <a:r>
              <a:rPr lang="pt-BR" sz="1600" b="1" dirty="0">
                <a:solidFill>
                  <a:schemeClr val="accent1"/>
                </a:solidFill>
              </a:rPr>
              <a:t>20º Congresso Mineiro de Neurologia, dias 18, 19 e 20 de setembro de 2025, na Associação Médica de Minas Gerais, em Belo Horizonte.</a:t>
            </a:r>
          </a:p>
          <a:p>
            <a:pPr algn="just"/>
            <a:r>
              <a:rPr lang="pt-BR" sz="1600" dirty="0"/>
              <a:t>• </a:t>
            </a:r>
            <a:r>
              <a:rPr lang="pt-BR" sz="1600" b="1" dirty="0">
                <a:solidFill>
                  <a:srgbClr val="FF0000"/>
                </a:solidFill>
              </a:rPr>
              <a:t>Belo Horizonte  - Sede do ABN Summit Sudeste 2026.</a:t>
            </a:r>
          </a:p>
          <a:p>
            <a:pPr algn="just"/>
            <a:endParaRPr lang="pt-BR" sz="1600" b="1" dirty="0"/>
          </a:p>
          <a:p>
            <a:pPr algn="just"/>
            <a:r>
              <a:rPr lang="pt-BR" sz="1600" b="1" dirty="0"/>
              <a:t>Espírito Santo:</a:t>
            </a:r>
            <a:endParaRPr lang="pt-BR" sz="1600" dirty="0"/>
          </a:p>
          <a:p>
            <a:pPr algn="just"/>
            <a:r>
              <a:rPr lang="pt-BR" sz="1600" dirty="0"/>
              <a:t>• </a:t>
            </a:r>
            <a:r>
              <a:rPr lang="pt-BR" sz="1600" b="1" dirty="0">
                <a:solidFill>
                  <a:schemeClr val="accent1"/>
                </a:solidFill>
              </a:rPr>
              <a:t>Congresso Capixaba de Neurologia 2025,  entre os dias 25 e 27 de setembro de 2025, em Vitória (ES). </a:t>
            </a:r>
            <a:endParaRPr lang="pt-BR" sz="1600" dirty="0"/>
          </a:p>
          <a:p>
            <a:pPr algn="just"/>
            <a:endParaRPr lang="pt-BR" sz="1600" b="1" dirty="0"/>
          </a:p>
          <a:p>
            <a:endParaRPr lang="pt-BR" sz="1600" b="1" dirty="0"/>
          </a:p>
          <a:p>
            <a:endParaRPr lang="pt-BR" dirty="0"/>
          </a:p>
        </p:txBody>
      </p:sp>
      <p:pic>
        <p:nvPicPr>
          <p:cNvPr id="7" name="Picture 6" descr="A blue and white pattern&#10;&#10;Description automatically generated">
            <a:extLst>
              <a:ext uri="{FF2B5EF4-FFF2-40B4-BE49-F238E27FC236}">
                <a16:creationId xmlns:a16="http://schemas.microsoft.com/office/drawing/2014/main" id="{8D30FCFE-5904-4531-C27D-E90B24158357}"/>
              </a:ext>
            </a:extLst>
          </p:cNvPr>
          <p:cNvPicPr>
            <a:picLocks noChangeAspect="1"/>
          </p:cNvPicPr>
          <p:nvPr/>
        </p:nvPicPr>
        <p:blipFill rotWithShape="1">
          <a:blip r:embed="rId2"/>
          <a:srcRect t="80141"/>
          <a:stretch/>
        </p:blipFill>
        <p:spPr>
          <a:xfrm>
            <a:off x="0" y="5584723"/>
            <a:ext cx="12192000" cy="1273276"/>
          </a:xfrm>
          <a:prstGeom prst="rect">
            <a:avLst/>
          </a:prstGeom>
        </p:spPr>
      </p:pic>
      <p:pic>
        <p:nvPicPr>
          <p:cNvPr id="11" name="Graphic 10">
            <a:extLst>
              <a:ext uri="{FF2B5EF4-FFF2-40B4-BE49-F238E27FC236}">
                <a16:creationId xmlns:a16="http://schemas.microsoft.com/office/drawing/2014/main" id="{3DFCBA87-2470-9CD2-A6E6-CB75A14AC2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5" name="CaixaDeTexto 4">
            <a:extLst>
              <a:ext uri="{FF2B5EF4-FFF2-40B4-BE49-F238E27FC236}">
                <a16:creationId xmlns:a16="http://schemas.microsoft.com/office/drawing/2014/main" id="{F0D83036-9FCE-3B33-958E-A98A7EAB66B5}"/>
              </a:ext>
            </a:extLst>
          </p:cNvPr>
          <p:cNvSpPr txBox="1"/>
          <p:nvPr/>
        </p:nvSpPr>
        <p:spPr>
          <a:xfrm>
            <a:off x="656919" y="3235353"/>
            <a:ext cx="10906126" cy="2308324"/>
          </a:xfrm>
          <a:prstGeom prst="rect">
            <a:avLst/>
          </a:prstGeom>
          <a:noFill/>
        </p:spPr>
        <p:txBody>
          <a:bodyPr wrap="square">
            <a:spAutoFit/>
          </a:bodyPr>
          <a:lstStyle/>
          <a:p>
            <a:pPr algn="just"/>
            <a:r>
              <a:rPr lang="pt-BR" sz="1600" b="1" dirty="0"/>
              <a:t>Rio de Janeiro: </a:t>
            </a:r>
          </a:p>
          <a:p>
            <a:pPr algn="just"/>
            <a:r>
              <a:rPr lang="pt-BR" sz="1600" dirty="0"/>
              <a:t>• Diversos eventos mensais </a:t>
            </a:r>
          </a:p>
          <a:p>
            <a:pPr algn="just"/>
            <a:r>
              <a:rPr lang="pt-BR" sz="1600" dirty="0"/>
              <a:t>• </a:t>
            </a:r>
            <a:r>
              <a:rPr lang="pt-BR" sz="1600" b="1" dirty="0">
                <a:solidFill>
                  <a:schemeClr val="accent1"/>
                </a:solidFill>
              </a:rPr>
              <a:t>XI Congresso ANERJ -ABNRJ de Neurologia 2025,  entre os dias 31/10 à 01/11 de 2025, RJ. </a:t>
            </a:r>
          </a:p>
          <a:p>
            <a:pPr algn="just"/>
            <a:endParaRPr lang="pt-BR" sz="1600" dirty="0"/>
          </a:p>
          <a:p>
            <a:pPr algn="just"/>
            <a:r>
              <a:rPr lang="pt-BR" sz="1600" b="1" dirty="0"/>
              <a:t>São Paulo: </a:t>
            </a:r>
            <a:endParaRPr lang="pt-BR" sz="1600" dirty="0"/>
          </a:p>
          <a:p>
            <a:pPr algn="just"/>
            <a:r>
              <a:rPr lang="pt-BR" sz="1600" dirty="0"/>
              <a:t>• IV Encontro dos </a:t>
            </a:r>
            <a:r>
              <a:rPr lang="pt-BR" sz="1600" dirty="0" err="1"/>
              <a:t>Ex-residentes</a:t>
            </a:r>
            <a:r>
              <a:rPr lang="pt-BR" sz="1600" dirty="0"/>
              <a:t> Neurologia do HC de Ribeirão Preto/USP,  14 e 15/02/ 2025.</a:t>
            </a:r>
          </a:p>
          <a:p>
            <a:pPr algn="just"/>
            <a:r>
              <a:rPr lang="pt-BR" sz="1600" dirty="0"/>
              <a:t>• Polineuropatia </a:t>
            </a:r>
            <a:r>
              <a:rPr lang="pt-BR" sz="1600" dirty="0" err="1"/>
              <a:t>Amiloidótica</a:t>
            </a:r>
            <a:r>
              <a:rPr lang="pt-BR" sz="1600" dirty="0"/>
              <a:t> 2025, 21/22 /03/2025, Ribeirão Preto.</a:t>
            </a:r>
          </a:p>
          <a:p>
            <a:pPr algn="just"/>
            <a:r>
              <a:rPr lang="pt-BR" sz="1600" dirty="0"/>
              <a:t>• IV Congresso Brasileiro de </a:t>
            </a:r>
            <a:r>
              <a:rPr lang="pt-BR" sz="1600" dirty="0" err="1"/>
              <a:t>Neurogenética</a:t>
            </a:r>
            <a:r>
              <a:rPr lang="pt-BR" sz="1600" dirty="0"/>
              <a:t>, 13 à 15/03/2025, Centro de Convenções Frei Caneca, São Paulo/SP.</a:t>
            </a:r>
          </a:p>
          <a:p>
            <a:pPr algn="just"/>
            <a:r>
              <a:rPr lang="pt-BR" sz="1600" dirty="0"/>
              <a:t>• </a:t>
            </a:r>
            <a:r>
              <a:rPr lang="pt-BR" sz="1600" b="1" dirty="0">
                <a:solidFill>
                  <a:schemeClr val="accent1"/>
                </a:solidFill>
              </a:rPr>
              <a:t>XV Congresso Paulista de Neurologia, dias 04 à 07/06/ 2025, Santos/SP.</a:t>
            </a:r>
          </a:p>
        </p:txBody>
      </p:sp>
      <p:pic>
        <p:nvPicPr>
          <p:cNvPr id="6" name="Imagem 5" descr="Tela de celular com publicação numa rede social&#10;&#10;O conteúdo gerado por IA pode estar incorreto.">
            <a:extLst>
              <a:ext uri="{FF2B5EF4-FFF2-40B4-BE49-F238E27FC236}">
                <a16:creationId xmlns:a16="http://schemas.microsoft.com/office/drawing/2014/main" id="{7509EDC7-4BE3-6D24-69FE-B63217D4D0A2}"/>
              </a:ext>
            </a:extLst>
          </p:cNvPr>
          <p:cNvPicPr>
            <a:picLocks noChangeAspect="1"/>
          </p:cNvPicPr>
          <p:nvPr/>
        </p:nvPicPr>
        <p:blipFill>
          <a:blip r:embed="rId5">
            <a:extLst>
              <a:ext uri="{28A0092B-C50C-407E-A947-70E740481C1C}">
                <a14:useLocalDpi xmlns:a14="http://schemas.microsoft.com/office/drawing/2010/main" val="0"/>
              </a:ext>
            </a:extLst>
          </a:blip>
          <a:srcRect l="51337" t="5705" r="1891" b="66680"/>
          <a:stretch>
            <a:fillRect/>
          </a:stretch>
        </p:blipFill>
        <p:spPr>
          <a:xfrm>
            <a:off x="-7720" y="5531473"/>
            <a:ext cx="3635343" cy="1341518"/>
          </a:xfrm>
          <a:prstGeom prst="rect">
            <a:avLst/>
          </a:prstGeom>
        </p:spPr>
      </p:pic>
    </p:spTree>
    <p:extLst>
      <p:ext uri="{BB962C8B-B14F-4D97-AF65-F5344CB8AC3E}">
        <p14:creationId xmlns:p14="http://schemas.microsoft.com/office/powerpoint/2010/main" val="32654234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C5302-639F-BE6D-9F18-F17D3737A23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0A9D3A-ECFE-CF5D-181E-A0ECC3B42CB3}"/>
              </a:ext>
            </a:extLst>
          </p:cNvPr>
          <p:cNvSpPr txBox="1"/>
          <p:nvPr/>
        </p:nvSpPr>
        <p:spPr>
          <a:xfrm>
            <a:off x="1234849" y="415768"/>
            <a:ext cx="10342180" cy="369332"/>
          </a:xfrm>
          <a:prstGeom prst="rect">
            <a:avLst/>
          </a:prstGeom>
          <a:noFill/>
        </p:spPr>
        <p:txBody>
          <a:bodyPr wrap="square" rtlCol="0">
            <a:spAutoFit/>
          </a:bodyPr>
          <a:lstStyle/>
          <a:p>
            <a:r>
              <a:rPr lang="pt-BR" b="1" dirty="0"/>
              <a:t>4) Estabelecimento de convênios e intercâmbios com sociedades e outras instituições </a:t>
            </a:r>
            <a:endParaRPr lang="pt-BR" dirty="0"/>
          </a:p>
        </p:txBody>
      </p:sp>
      <p:pic>
        <p:nvPicPr>
          <p:cNvPr id="7" name="Picture 6" descr="A blue and white pattern&#10;&#10;Description automatically generated">
            <a:extLst>
              <a:ext uri="{FF2B5EF4-FFF2-40B4-BE49-F238E27FC236}">
                <a16:creationId xmlns:a16="http://schemas.microsoft.com/office/drawing/2014/main" id="{469248DF-3194-E7C7-5E60-FCF6F3CAB881}"/>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3BDD15A9-31B7-0F40-E100-08FADD6564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5" name="CaixaDeTexto 4">
            <a:extLst>
              <a:ext uri="{FF2B5EF4-FFF2-40B4-BE49-F238E27FC236}">
                <a16:creationId xmlns:a16="http://schemas.microsoft.com/office/drawing/2014/main" id="{3CC2BB34-06BC-A34C-C2A6-D733931D1A07}"/>
              </a:ext>
            </a:extLst>
          </p:cNvPr>
          <p:cNvSpPr txBox="1"/>
          <p:nvPr/>
        </p:nvSpPr>
        <p:spPr>
          <a:xfrm>
            <a:off x="1234849" y="1107731"/>
            <a:ext cx="9666514" cy="3046988"/>
          </a:xfrm>
          <a:prstGeom prst="rect">
            <a:avLst/>
          </a:prstGeom>
          <a:noFill/>
        </p:spPr>
        <p:txBody>
          <a:bodyPr wrap="square">
            <a:spAutoFit/>
          </a:bodyPr>
          <a:lstStyle/>
          <a:p>
            <a:pPr algn="just">
              <a:buNone/>
            </a:pPr>
            <a:r>
              <a:rPr lang="pt-BR" sz="1600" b="1" dirty="0">
                <a:effectLst/>
                <a:cs typeface="Times New Roman" panose="02020603050405020304" pitchFamily="18" charset="0"/>
              </a:rPr>
              <a:t>Minas Gerais</a:t>
            </a:r>
            <a:r>
              <a:rPr lang="pt-BR" sz="1600" dirty="0">
                <a:effectLst/>
              </a:rPr>
              <a:t>: </a:t>
            </a:r>
            <a:r>
              <a:rPr lang="pt-BR" sz="1600" dirty="0">
                <a:effectLst/>
                <a:cs typeface="Times New Roman" panose="02020603050405020304" pitchFamily="18" charset="0"/>
              </a:rPr>
              <a:t>Nada declarado. </a:t>
            </a:r>
          </a:p>
          <a:p>
            <a:pPr algn="just">
              <a:buNone/>
            </a:pPr>
            <a:endParaRPr lang="pt-BR" sz="1600" dirty="0">
              <a:effectLst/>
              <a:cs typeface="Times New Roman" panose="02020603050405020304" pitchFamily="18" charset="0"/>
            </a:endParaRPr>
          </a:p>
          <a:p>
            <a:pPr algn="just">
              <a:buNone/>
            </a:pPr>
            <a:r>
              <a:rPr lang="pt-BR" sz="1600" b="1" dirty="0">
                <a:effectLst/>
              </a:rPr>
              <a:t>Espírito Santo: </a:t>
            </a:r>
            <a:endParaRPr lang="pt-BR" sz="1600" dirty="0">
              <a:effectLst/>
            </a:endParaRPr>
          </a:p>
          <a:p>
            <a:pPr algn="just">
              <a:buNone/>
            </a:pPr>
            <a:r>
              <a:rPr lang="pt-BR" sz="1600" dirty="0">
                <a:effectLst/>
              </a:rPr>
              <a:t>Captação de Patrocinadores e Sustentabilidade Financeira: Estamos atualmente em diálogo com diversos potenciais patrocinadores do setor farmacêutico, hospitalar e de tecnologia em saúde. Nosso objetivo é construir uma proposta financeiramente sustentável e sinérgica, que respeite a identidade do congresso e traga retorno institucional tanto para o Capítulo quanto para a ABN como um todo. Essa etapa tem demandado atenção constante e refinamento de nossas estratégias de captação.</a:t>
            </a:r>
          </a:p>
          <a:p>
            <a:pPr algn="just">
              <a:buNone/>
            </a:pPr>
            <a:endParaRPr lang="pt-BR" sz="1600" dirty="0">
              <a:effectLst/>
            </a:endParaRPr>
          </a:p>
          <a:p>
            <a:pPr algn="just">
              <a:buNone/>
            </a:pPr>
            <a:r>
              <a:rPr lang="pt-BR" sz="1600" b="1" dirty="0">
                <a:effectLst/>
              </a:rPr>
              <a:t>Rio de Janeiro: </a:t>
            </a:r>
            <a:r>
              <a:rPr lang="pt-BR" sz="1600" dirty="0">
                <a:effectLst/>
              </a:rPr>
              <a:t>Nada declarado.</a:t>
            </a:r>
          </a:p>
          <a:p>
            <a:pPr algn="just">
              <a:buNone/>
            </a:pPr>
            <a:endParaRPr lang="pt-BR" sz="1600" dirty="0">
              <a:effectLst/>
            </a:endParaRPr>
          </a:p>
          <a:p>
            <a:pPr algn="just"/>
            <a:r>
              <a:rPr lang="pt-BR" sz="1600" b="1" dirty="0">
                <a:effectLst/>
              </a:rPr>
              <a:t>São Paulo: </a:t>
            </a:r>
            <a:r>
              <a:rPr lang="pt-BR" sz="1600" dirty="0">
                <a:effectLst/>
              </a:rPr>
              <a:t>Nada declarado.</a:t>
            </a:r>
          </a:p>
        </p:txBody>
      </p:sp>
    </p:spTree>
    <p:extLst>
      <p:ext uri="{BB962C8B-B14F-4D97-AF65-F5344CB8AC3E}">
        <p14:creationId xmlns:p14="http://schemas.microsoft.com/office/powerpoint/2010/main" val="2189282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62A7E-17BD-87A5-7B21-107C5A5045B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9F2CEF-D140-8FEB-BD44-07F9AE7F090B}"/>
              </a:ext>
            </a:extLst>
          </p:cNvPr>
          <p:cNvSpPr txBox="1"/>
          <p:nvPr/>
        </p:nvSpPr>
        <p:spPr>
          <a:xfrm>
            <a:off x="1142084" y="490586"/>
            <a:ext cx="10342180" cy="4093428"/>
          </a:xfrm>
          <a:prstGeom prst="rect">
            <a:avLst/>
          </a:prstGeom>
          <a:noFill/>
        </p:spPr>
        <p:txBody>
          <a:bodyPr wrap="square" rtlCol="0">
            <a:spAutoFit/>
          </a:bodyPr>
          <a:lstStyle/>
          <a:p>
            <a:r>
              <a:rPr lang="pt-BR" b="1" dirty="0"/>
              <a:t>5) Ações de estímulo e patrocínio para a formação de novos profissionais em Neurologia e ciências afins</a:t>
            </a:r>
            <a:endParaRPr lang="pt-BR" dirty="0"/>
          </a:p>
          <a:p>
            <a:endParaRPr lang="pt-BR" dirty="0"/>
          </a:p>
          <a:p>
            <a:r>
              <a:rPr lang="pt-BR" sz="1600" b="1" dirty="0"/>
              <a:t>Minas Gerais: </a:t>
            </a:r>
          </a:p>
          <a:p>
            <a:pPr algn="just"/>
            <a:r>
              <a:rPr lang="pt-BR" sz="1600" dirty="0"/>
              <a:t>As ações de promoção de eventos científicos, como os ABN </a:t>
            </a:r>
            <a:r>
              <a:rPr lang="pt-BR" sz="1600" dirty="0" err="1"/>
              <a:t>Labs</a:t>
            </a:r>
            <a:r>
              <a:rPr lang="pt-BR" sz="1600" dirty="0"/>
              <a:t> e os congressos estaduais, contribuíram para o estímulo à pesquisa neurológica no estado, com oportunidades para apresentação de trabalhos e participação ativa de jovens pesquisadores.</a:t>
            </a:r>
          </a:p>
          <a:p>
            <a:pPr algn="just"/>
            <a:endParaRPr lang="pt-BR" sz="1600" dirty="0"/>
          </a:p>
          <a:p>
            <a:pPr algn="just"/>
            <a:r>
              <a:rPr lang="pt-BR" sz="1600" b="1" dirty="0"/>
              <a:t>Espírito Santo: </a:t>
            </a:r>
            <a:endParaRPr lang="pt-BR" sz="1600" dirty="0"/>
          </a:p>
          <a:p>
            <a:pPr algn="just"/>
            <a:r>
              <a:rPr lang="pt-BR" sz="1600" dirty="0"/>
              <a:t>Seleção e integração de palestrantes nacionais: Com base nos pilares da qualidade científica e da diversidade temática, iniciamos o processo de convite a palestrantes de destaque do cenário nacional, buscando equilibrar nomes consagrados com jovens lideranças emergentes. As aulas propostas estão sendo integradas de forma estratégica ao portfólio do congresso, visando coesão entre os módulos e valorização dos temas mais relevantes da neurologia contemporânea.</a:t>
            </a:r>
          </a:p>
          <a:p>
            <a:pPr algn="just"/>
            <a:endParaRPr lang="pt-BR" sz="1600" dirty="0"/>
          </a:p>
          <a:p>
            <a:pPr algn="just"/>
            <a:r>
              <a:rPr lang="pt-BR" sz="1600" b="1" dirty="0"/>
              <a:t>Rio de Janeiro: </a:t>
            </a:r>
            <a:r>
              <a:rPr lang="pt-BR" sz="1600" dirty="0"/>
              <a:t>Nada declarado.</a:t>
            </a:r>
          </a:p>
          <a:p>
            <a:pPr algn="just"/>
            <a:endParaRPr lang="pt-BR" sz="1600" dirty="0"/>
          </a:p>
          <a:p>
            <a:pPr algn="just"/>
            <a:r>
              <a:rPr lang="pt-BR" sz="1600" b="1" dirty="0"/>
              <a:t>São Paulo: </a:t>
            </a:r>
            <a:r>
              <a:rPr lang="pt-BR" sz="1600" dirty="0"/>
              <a:t>Nada declarado.</a:t>
            </a:r>
          </a:p>
        </p:txBody>
      </p:sp>
      <p:pic>
        <p:nvPicPr>
          <p:cNvPr id="7" name="Picture 6" descr="A blue and white pattern&#10;&#10;Description automatically generated">
            <a:extLst>
              <a:ext uri="{FF2B5EF4-FFF2-40B4-BE49-F238E27FC236}">
                <a16:creationId xmlns:a16="http://schemas.microsoft.com/office/drawing/2014/main" id="{9B4B24D6-56A2-F7FB-1687-C261DD9020B2}"/>
              </a:ext>
            </a:extLst>
          </p:cNvPr>
          <p:cNvPicPr>
            <a:picLocks noChangeAspect="1"/>
          </p:cNvPicPr>
          <p:nvPr/>
        </p:nvPicPr>
        <p:blipFill rotWithShape="1">
          <a:blip r:embed="rId2"/>
          <a:srcRect t="80141"/>
          <a:stretch/>
        </p:blipFill>
        <p:spPr>
          <a:xfrm>
            <a:off x="28576" y="5467506"/>
            <a:ext cx="12192000" cy="1361911"/>
          </a:xfrm>
          <a:prstGeom prst="rect">
            <a:avLst/>
          </a:prstGeom>
        </p:spPr>
      </p:pic>
      <p:pic>
        <p:nvPicPr>
          <p:cNvPr id="11" name="Graphic 10">
            <a:extLst>
              <a:ext uri="{FF2B5EF4-FFF2-40B4-BE49-F238E27FC236}">
                <a16:creationId xmlns:a16="http://schemas.microsoft.com/office/drawing/2014/main" id="{12A61D2D-2BD1-A9BB-136D-BF8E13ECEE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Tree>
    <p:extLst>
      <p:ext uri="{BB962C8B-B14F-4D97-AF65-F5344CB8AC3E}">
        <p14:creationId xmlns:p14="http://schemas.microsoft.com/office/powerpoint/2010/main" val="2389407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295C1-8BE6-14A1-5562-F11288AA5489}"/>
            </a:ext>
          </a:extLst>
        </p:cNvPr>
        <p:cNvGrpSpPr/>
        <p:nvPr/>
      </p:nvGrpSpPr>
      <p:grpSpPr>
        <a:xfrm>
          <a:off x="0" y="0"/>
          <a:ext cx="0" cy="0"/>
          <a:chOff x="0" y="0"/>
          <a:chExt cx="0" cy="0"/>
        </a:xfrm>
      </p:grpSpPr>
      <p:pic>
        <p:nvPicPr>
          <p:cNvPr id="8" name="Picture 2" descr="A white surface with lines&#10;&#10;Description automatically generated">
            <a:extLst>
              <a:ext uri="{FF2B5EF4-FFF2-40B4-BE49-F238E27FC236}">
                <a16:creationId xmlns:a16="http://schemas.microsoft.com/office/drawing/2014/main" id="{6A75121C-43B3-F856-99D2-DD2D7CAC75D1}"/>
              </a:ext>
            </a:extLst>
          </p:cNvPr>
          <p:cNvPicPr>
            <a:picLocks noChangeAspect="1"/>
          </p:cNvPicPr>
          <p:nvPr/>
        </p:nvPicPr>
        <p:blipFill>
          <a:blip r:embed="rId2"/>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68503D0A-5828-2D2C-09EB-1CB83814B347}"/>
              </a:ext>
            </a:extLst>
          </p:cNvPr>
          <p:cNvSpPr txBox="1"/>
          <p:nvPr/>
        </p:nvSpPr>
        <p:spPr>
          <a:xfrm>
            <a:off x="284263" y="259307"/>
            <a:ext cx="8945466" cy="646331"/>
          </a:xfrm>
          <a:prstGeom prst="rect">
            <a:avLst/>
          </a:prstGeom>
          <a:noFill/>
        </p:spPr>
        <p:txBody>
          <a:bodyPr wrap="square" rtlCol="0">
            <a:spAutoFit/>
          </a:bodyPr>
          <a:lstStyle/>
          <a:p>
            <a:r>
              <a:rPr lang="pt-BR" sz="3600" dirty="0">
                <a:solidFill>
                  <a:srgbClr val="07456B"/>
                </a:solidFill>
              </a:rPr>
              <a:t>Eventos Organizados pela ABN em 2025</a:t>
            </a:r>
          </a:p>
        </p:txBody>
      </p:sp>
      <p:sp>
        <p:nvSpPr>
          <p:cNvPr id="2" name="CaixaDeTexto 1">
            <a:extLst>
              <a:ext uri="{FF2B5EF4-FFF2-40B4-BE49-F238E27FC236}">
                <a16:creationId xmlns:a16="http://schemas.microsoft.com/office/drawing/2014/main" id="{1D176A63-BB02-7288-3C75-D96823B3BB91}"/>
              </a:ext>
            </a:extLst>
          </p:cNvPr>
          <p:cNvSpPr txBox="1"/>
          <p:nvPr/>
        </p:nvSpPr>
        <p:spPr>
          <a:xfrm>
            <a:off x="400363" y="1563623"/>
            <a:ext cx="5306162" cy="4801314"/>
          </a:xfrm>
          <a:prstGeom prst="rect">
            <a:avLst/>
          </a:prstGeom>
          <a:noFill/>
        </p:spPr>
        <p:txBody>
          <a:bodyPr wrap="square">
            <a:spAutoFit/>
          </a:bodyPr>
          <a:lstStyle/>
          <a:p>
            <a:r>
              <a:rPr lang="pt-BR" b="1" dirty="0">
                <a:solidFill>
                  <a:srgbClr val="FF0000"/>
                </a:solidFill>
              </a:rPr>
              <a:t>1) </a:t>
            </a:r>
            <a:r>
              <a:rPr lang="pt-BR" b="1" dirty="0">
                <a:solidFill>
                  <a:srgbClr val="07456B"/>
                </a:solidFill>
              </a:rPr>
              <a:t>IV Congresso Brasileiro de Neurogenética (ABN)</a:t>
            </a:r>
          </a:p>
          <a:p>
            <a:r>
              <a:rPr lang="pt-BR" dirty="0">
                <a:solidFill>
                  <a:srgbClr val="07456B"/>
                </a:solidFill>
              </a:rPr>
              <a:t>Data: 13 a 15/03/25</a:t>
            </a:r>
          </a:p>
          <a:p>
            <a:r>
              <a:rPr lang="pt-BR" dirty="0">
                <a:solidFill>
                  <a:srgbClr val="07456B"/>
                </a:solidFill>
              </a:rPr>
              <a:t>Cidade: São Paulo/SP</a:t>
            </a:r>
          </a:p>
          <a:p>
            <a:endParaRPr lang="pt-BR" dirty="0">
              <a:solidFill>
                <a:srgbClr val="07456B"/>
              </a:solidFill>
            </a:endParaRPr>
          </a:p>
          <a:p>
            <a:r>
              <a:rPr lang="pt-BR" b="1" dirty="0">
                <a:solidFill>
                  <a:srgbClr val="FF0000"/>
                </a:solidFill>
              </a:rPr>
              <a:t>2)</a:t>
            </a:r>
            <a:r>
              <a:rPr lang="pt-BR" b="1" dirty="0">
                <a:solidFill>
                  <a:srgbClr val="07456B"/>
                </a:solidFill>
              </a:rPr>
              <a:t> Congresso </a:t>
            </a:r>
            <a:r>
              <a:rPr lang="pt-BR" b="1" dirty="0" err="1">
                <a:solidFill>
                  <a:srgbClr val="07456B"/>
                </a:solidFill>
              </a:rPr>
              <a:t>Neurocatarina</a:t>
            </a:r>
            <a:r>
              <a:rPr lang="pt-BR" b="1" dirty="0">
                <a:solidFill>
                  <a:srgbClr val="07456B"/>
                </a:solidFill>
              </a:rPr>
              <a:t> 7 (ABN)</a:t>
            </a:r>
          </a:p>
          <a:p>
            <a:r>
              <a:rPr lang="pt-BR" dirty="0">
                <a:solidFill>
                  <a:srgbClr val="07456B"/>
                </a:solidFill>
              </a:rPr>
              <a:t>Data: 28 e 29/03/25</a:t>
            </a:r>
          </a:p>
          <a:p>
            <a:r>
              <a:rPr lang="pt-BR" dirty="0">
                <a:solidFill>
                  <a:srgbClr val="07456B"/>
                </a:solidFill>
              </a:rPr>
              <a:t>Cidade: Florianópolis/SC</a:t>
            </a:r>
          </a:p>
          <a:p>
            <a:endParaRPr lang="pt-BR" b="1" dirty="0">
              <a:solidFill>
                <a:srgbClr val="FF0000"/>
              </a:solidFill>
            </a:endParaRPr>
          </a:p>
          <a:p>
            <a:r>
              <a:rPr lang="pt-BR" b="1" dirty="0">
                <a:solidFill>
                  <a:srgbClr val="FF0000"/>
                </a:solidFill>
              </a:rPr>
              <a:t>3)</a:t>
            </a:r>
            <a:r>
              <a:rPr lang="pt-BR" b="1" dirty="0">
                <a:solidFill>
                  <a:srgbClr val="07456B"/>
                </a:solidFill>
              </a:rPr>
              <a:t> Encontro Regional Nordeste do DC de Moléstias Neuromusculares (ABN)</a:t>
            </a:r>
          </a:p>
          <a:p>
            <a:r>
              <a:rPr lang="pt-BR" dirty="0">
                <a:solidFill>
                  <a:srgbClr val="07456B"/>
                </a:solidFill>
              </a:rPr>
              <a:t>Data: 11 e 12/04/25</a:t>
            </a:r>
          </a:p>
          <a:p>
            <a:r>
              <a:rPr lang="pt-BR" dirty="0">
                <a:solidFill>
                  <a:srgbClr val="07456B"/>
                </a:solidFill>
              </a:rPr>
              <a:t>Cidade: Recife/PE</a:t>
            </a:r>
          </a:p>
          <a:p>
            <a:endParaRPr lang="pt-BR" dirty="0">
              <a:solidFill>
                <a:srgbClr val="07456B"/>
              </a:solidFill>
            </a:endParaRPr>
          </a:p>
          <a:p>
            <a:r>
              <a:rPr lang="pt-BR" b="1" dirty="0">
                <a:solidFill>
                  <a:srgbClr val="FF0000"/>
                </a:solidFill>
              </a:rPr>
              <a:t>4)</a:t>
            </a:r>
            <a:r>
              <a:rPr lang="pt-BR" b="1" dirty="0">
                <a:solidFill>
                  <a:srgbClr val="07456B"/>
                </a:solidFill>
              </a:rPr>
              <a:t> I Congresso Paraibano de Neurologia (ABN)</a:t>
            </a:r>
          </a:p>
          <a:p>
            <a:r>
              <a:rPr lang="pt-BR" dirty="0">
                <a:solidFill>
                  <a:srgbClr val="07456B"/>
                </a:solidFill>
              </a:rPr>
              <a:t>Data: 01 e 02/05/25</a:t>
            </a:r>
          </a:p>
          <a:p>
            <a:r>
              <a:rPr lang="pt-BR" dirty="0">
                <a:solidFill>
                  <a:srgbClr val="07456B"/>
                </a:solidFill>
              </a:rPr>
              <a:t>Cidade: João Pessoa/PB</a:t>
            </a:r>
          </a:p>
          <a:p>
            <a:endParaRPr lang="pt-BR" dirty="0">
              <a:solidFill>
                <a:srgbClr val="07456B"/>
              </a:solidFill>
            </a:endParaRPr>
          </a:p>
        </p:txBody>
      </p:sp>
      <p:sp>
        <p:nvSpPr>
          <p:cNvPr id="3" name="CaixaDeTexto 2">
            <a:extLst>
              <a:ext uri="{FF2B5EF4-FFF2-40B4-BE49-F238E27FC236}">
                <a16:creationId xmlns:a16="http://schemas.microsoft.com/office/drawing/2014/main" id="{5F41E2AA-B70F-CBE9-48DE-3B0607C7AF55}"/>
              </a:ext>
            </a:extLst>
          </p:cNvPr>
          <p:cNvSpPr txBox="1"/>
          <p:nvPr/>
        </p:nvSpPr>
        <p:spPr>
          <a:xfrm>
            <a:off x="5848037" y="1502688"/>
            <a:ext cx="5943600" cy="5355312"/>
          </a:xfrm>
          <a:prstGeom prst="rect">
            <a:avLst/>
          </a:prstGeom>
          <a:noFill/>
        </p:spPr>
        <p:txBody>
          <a:bodyPr wrap="square">
            <a:spAutoFit/>
          </a:bodyPr>
          <a:lstStyle/>
          <a:p>
            <a:r>
              <a:rPr lang="pt-BR" b="1" dirty="0">
                <a:solidFill>
                  <a:srgbClr val="FF0000"/>
                </a:solidFill>
              </a:rPr>
              <a:t>5)</a:t>
            </a:r>
            <a:r>
              <a:rPr lang="pt-BR" b="1" dirty="0">
                <a:solidFill>
                  <a:srgbClr val="07456B"/>
                </a:solidFill>
              </a:rPr>
              <a:t> II Simpósio de </a:t>
            </a:r>
            <a:r>
              <a:rPr lang="pt-BR" b="1" dirty="0" err="1">
                <a:solidFill>
                  <a:srgbClr val="07456B"/>
                </a:solidFill>
              </a:rPr>
              <a:t>Neurooncologia</a:t>
            </a:r>
            <a:r>
              <a:rPr lang="pt-BR" b="1" dirty="0">
                <a:solidFill>
                  <a:srgbClr val="07456B"/>
                </a:solidFill>
              </a:rPr>
              <a:t> e Ação Maio Cinza 2025 (ABN)</a:t>
            </a:r>
          </a:p>
          <a:p>
            <a:r>
              <a:rPr lang="pt-BR" dirty="0">
                <a:solidFill>
                  <a:srgbClr val="07456B"/>
                </a:solidFill>
              </a:rPr>
              <a:t>Data: 02 e 03/05/25</a:t>
            </a:r>
          </a:p>
          <a:p>
            <a:r>
              <a:rPr lang="pt-BR" dirty="0">
                <a:solidFill>
                  <a:srgbClr val="07456B"/>
                </a:solidFill>
              </a:rPr>
              <a:t>Cidade: São Paulo/SP</a:t>
            </a:r>
          </a:p>
          <a:p>
            <a:endParaRPr lang="pt-BR" dirty="0">
              <a:solidFill>
                <a:srgbClr val="07456B"/>
              </a:solidFill>
            </a:endParaRPr>
          </a:p>
          <a:p>
            <a:r>
              <a:rPr lang="pt-BR" b="1" dirty="0">
                <a:solidFill>
                  <a:srgbClr val="FF0000"/>
                </a:solidFill>
              </a:rPr>
              <a:t>6)</a:t>
            </a:r>
            <a:r>
              <a:rPr lang="pt-BR" b="1" dirty="0">
                <a:solidFill>
                  <a:srgbClr val="07456B"/>
                </a:solidFill>
              </a:rPr>
              <a:t> I Curso Itinerante do DC de Distúrbios Vestibulares</a:t>
            </a:r>
          </a:p>
          <a:p>
            <a:r>
              <a:rPr lang="pt-BR" dirty="0">
                <a:solidFill>
                  <a:srgbClr val="07456B"/>
                </a:solidFill>
              </a:rPr>
              <a:t>Data: 09 e 10/05/25</a:t>
            </a:r>
          </a:p>
          <a:p>
            <a:r>
              <a:rPr lang="pt-BR" dirty="0">
                <a:solidFill>
                  <a:srgbClr val="07456B"/>
                </a:solidFill>
              </a:rPr>
              <a:t>Cidade: Belo Horizonte/MG</a:t>
            </a:r>
          </a:p>
          <a:p>
            <a:endParaRPr lang="pt-BR" dirty="0">
              <a:solidFill>
                <a:srgbClr val="07456B"/>
              </a:solidFill>
            </a:endParaRPr>
          </a:p>
          <a:p>
            <a:r>
              <a:rPr lang="pt-BR" b="1" dirty="0">
                <a:solidFill>
                  <a:srgbClr val="FF0000"/>
                </a:solidFill>
              </a:rPr>
              <a:t>7)</a:t>
            </a:r>
            <a:r>
              <a:rPr lang="pt-BR" b="1" dirty="0">
                <a:solidFill>
                  <a:srgbClr val="07456B"/>
                </a:solidFill>
              </a:rPr>
              <a:t> Campanha Maio Bordô – DC de Cefaleia</a:t>
            </a:r>
          </a:p>
          <a:p>
            <a:r>
              <a:rPr lang="pt-BR" dirty="0">
                <a:solidFill>
                  <a:srgbClr val="07456B"/>
                </a:solidFill>
              </a:rPr>
              <a:t>Data: 12 a 15/05/25</a:t>
            </a:r>
          </a:p>
          <a:p>
            <a:r>
              <a:rPr lang="pt-BR" dirty="0">
                <a:solidFill>
                  <a:srgbClr val="07456B"/>
                </a:solidFill>
              </a:rPr>
              <a:t>Cidades: Campinas/SP, Ribeirão Preto/SP, Porto Alegre/RS, Teresina/PI e Curitiba/PR</a:t>
            </a:r>
          </a:p>
          <a:p>
            <a:endParaRPr lang="pt-BR" dirty="0">
              <a:solidFill>
                <a:srgbClr val="07456B"/>
              </a:solidFill>
            </a:endParaRPr>
          </a:p>
          <a:p>
            <a:r>
              <a:rPr lang="pt-BR" b="1" dirty="0">
                <a:solidFill>
                  <a:srgbClr val="FF0000"/>
                </a:solidFill>
              </a:rPr>
              <a:t>8)</a:t>
            </a:r>
            <a:r>
              <a:rPr lang="pt-BR" b="1" dirty="0">
                <a:solidFill>
                  <a:srgbClr val="07456B"/>
                </a:solidFill>
              </a:rPr>
              <a:t> I Simpósio Norte Riograndense de Urgências Neurológicas</a:t>
            </a:r>
          </a:p>
          <a:p>
            <a:r>
              <a:rPr lang="pt-BR" dirty="0">
                <a:solidFill>
                  <a:srgbClr val="07456B"/>
                </a:solidFill>
              </a:rPr>
              <a:t>Data: 02/08/25</a:t>
            </a:r>
          </a:p>
          <a:p>
            <a:r>
              <a:rPr lang="pt-BR" dirty="0">
                <a:solidFill>
                  <a:srgbClr val="07456B"/>
                </a:solidFill>
              </a:rPr>
              <a:t>Cidade: Natal/RN</a:t>
            </a:r>
          </a:p>
          <a:p>
            <a:endParaRPr lang="pt-BR" dirty="0">
              <a:solidFill>
                <a:srgbClr val="07456B"/>
              </a:solidFill>
            </a:endParaRPr>
          </a:p>
          <a:p>
            <a:endParaRPr lang="pt-BR" dirty="0">
              <a:solidFill>
                <a:srgbClr val="07456B"/>
              </a:solidFill>
            </a:endParaRPr>
          </a:p>
        </p:txBody>
      </p:sp>
    </p:spTree>
    <p:extLst>
      <p:ext uri="{BB962C8B-B14F-4D97-AF65-F5344CB8AC3E}">
        <p14:creationId xmlns:p14="http://schemas.microsoft.com/office/powerpoint/2010/main" val="1578468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F1EEF-37A2-871D-C391-3088CB66050C}"/>
            </a:ext>
          </a:extLst>
        </p:cNvPr>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3E8C1042-47F5-48A3-D357-51F3D124DA89}"/>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2B453F64-E95B-5568-84D2-13EACFA7DE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5" name="CaixaDeTexto 4">
            <a:extLst>
              <a:ext uri="{FF2B5EF4-FFF2-40B4-BE49-F238E27FC236}">
                <a16:creationId xmlns:a16="http://schemas.microsoft.com/office/drawing/2014/main" id="{20C01662-575A-BFB0-E1C2-67B9F1639E3E}"/>
              </a:ext>
            </a:extLst>
          </p:cNvPr>
          <p:cNvSpPr txBox="1"/>
          <p:nvPr/>
        </p:nvSpPr>
        <p:spPr>
          <a:xfrm>
            <a:off x="1257300" y="705535"/>
            <a:ext cx="9022883" cy="369332"/>
          </a:xfrm>
          <a:prstGeom prst="rect">
            <a:avLst/>
          </a:prstGeom>
          <a:noFill/>
        </p:spPr>
        <p:txBody>
          <a:bodyPr wrap="square">
            <a:spAutoFit/>
          </a:bodyPr>
          <a:lstStyle/>
          <a:p>
            <a:pPr algn="just"/>
            <a:r>
              <a:rPr lang="pt-BR" b="1" dirty="0">
                <a:effectLst/>
                <a:latin typeface="Calibri" panose="020F0502020204030204" pitchFamily="34" charset="0"/>
                <a:ea typeface="Calibri" panose="020F0502020204030204" pitchFamily="34" charset="0"/>
                <a:cs typeface="Calibri" panose="020F0502020204030204" pitchFamily="34" charset="0"/>
              </a:rPr>
              <a:t>6) Ações de fomento para o desenvolvimento da pesquisa em Neurologia e Ciências afins</a:t>
            </a:r>
            <a:endParaRPr lang="pt-BR"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CaixaDeTexto 7">
            <a:extLst>
              <a:ext uri="{FF2B5EF4-FFF2-40B4-BE49-F238E27FC236}">
                <a16:creationId xmlns:a16="http://schemas.microsoft.com/office/drawing/2014/main" id="{B67E26F6-0751-0B97-02C9-B28EB0D8ED97}"/>
              </a:ext>
            </a:extLst>
          </p:cNvPr>
          <p:cNvSpPr txBox="1"/>
          <p:nvPr/>
        </p:nvSpPr>
        <p:spPr>
          <a:xfrm>
            <a:off x="1257300" y="1397498"/>
            <a:ext cx="10044113" cy="2800767"/>
          </a:xfrm>
          <a:prstGeom prst="rect">
            <a:avLst/>
          </a:prstGeom>
          <a:noFill/>
        </p:spPr>
        <p:txBody>
          <a:bodyPr wrap="square">
            <a:spAutoFit/>
          </a:bodyPr>
          <a:lstStyle/>
          <a:p>
            <a:pPr algn="just">
              <a:buNone/>
            </a:pPr>
            <a:r>
              <a:rPr lang="pt-BR" sz="1600" b="1" dirty="0">
                <a:effectLst/>
                <a:cs typeface="Times New Roman" panose="02020603050405020304" pitchFamily="18" charset="0"/>
              </a:rPr>
              <a:t>Minas Gerais: </a:t>
            </a:r>
            <a:r>
              <a:rPr lang="pt-BR" sz="1600" dirty="0">
                <a:effectLst/>
                <a:cs typeface="Times New Roman" panose="02020603050405020304" pitchFamily="18" charset="0"/>
              </a:rPr>
              <a:t>Nada declarado.</a:t>
            </a:r>
          </a:p>
          <a:p>
            <a:pPr algn="just">
              <a:buNone/>
            </a:pPr>
            <a:endParaRPr lang="pt-BR" sz="1600" dirty="0">
              <a:effectLst/>
              <a:cs typeface="Times New Roman" panose="02020603050405020304" pitchFamily="18" charset="0"/>
            </a:endParaRPr>
          </a:p>
          <a:p>
            <a:pPr algn="just">
              <a:buNone/>
            </a:pPr>
            <a:r>
              <a:rPr lang="pt-BR" sz="1600" b="1" dirty="0">
                <a:effectLst/>
              </a:rPr>
              <a:t>Espírito Santo: </a:t>
            </a:r>
            <a:endParaRPr lang="pt-BR" sz="1600" dirty="0">
              <a:effectLst/>
            </a:endParaRPr>
          </a:p>
          <a:p>
            <a:pPr algn="just">
              <a:buNone/>
            </a:pPr>
            <a:r>
              <a:rPr lang="pt-BR" sz="1600" dirty="0">
                <a:effectLst/>
              </a:rPr>
              <a:t>Reitero que o Capítulo do Espírito Santo da ABN tem atuado de forma coordenada, com dedicação e responsabilidade, para fortalecer o ensino, a ciência e o reconhecimento público da neurologia. </a:t>
            </a:r>
          </a:p>
          <a:p>
            <a:pPr algn="just">
              <a:buNone/>
            </a:pPr>
            <a:r>
              <a:rPr lang="pt-BR" sz="1600" dirty="0">
                <a:effectLst/>
              </a:rPr>
              <a:t>O Congresso Capixaba de Neurologia representa um marco regional importante, e nossos esforços estão voltados para consolidá-lo como um evento de excelência.</a:t>
            </a:r>
          </a:p>
          <a:p>
            <a:pPr algn="just">
              <a:buNone/>
            </a:pPr>
            <a:endParaRPr lang="pt-BR" sz="1600" dirty="0">
              <a:effectLst/>
            </a:endParaRPr>
          </a:p>
          <a:p>
            <a:pPr algn="just">
              <a:buNone/>
            </a:pPr>
            <a:r>
              <a:rPr lang="pt-BR" sz="1600" b="1" dirty="0">
                <a:effectLst/>
              </a:rPr>
              <a:t>Rio de Janeiro: </a:t>
            </a:r>
            <a:r>
              <a:rPr lang="pt-BR" sz="1600" dirty="0">
                <a:effectLst/>
              </a:rPr>
              <a:t>Nada declarado.</a:t>
            </a:r>
          </a:p>
          <a:p>
            <a:pPr algn="just">
              <a:buNone/>
            </a:pPr>
            <a:endParaRPr lang="pt-BR" sz="1600" dirty="0">
              <a:effectLst/>
            </a:endParaRPr>
          </a:p>
          <a:p>
            <a:pPr algn="just"/>
            <a:r>
              <a:rPr lang="pt-BR" sz="1600" b="1" dirty="0">
                <a:effectLst/>
              </a:rPr>
              <a:t>São Paulo: </a:t>
            </a:r>
            <a:r>
              <a:rPr lang="pt-BR" sz="1600" dirty="0">
                <a:effectLst/>
              </a:rPr>
              <a:t>Nada declarado.</a:t>
            </a:r>
          </a:p>
        </p:txBody>
      </p:sp>
    </p:spTree>
    <p:extLst>
      <p:ext uri="{BB962C8B-B14F-4D97-AF65-F5344CB8AC3E}">
        <p14:creationId xmlns:p14="http://schemas.microsoft.com/office/powerpoint/2010/main" val="2052097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F677D-29DD-1DD2-2C4E-EA949D9FEC24}"/>
            </a:ext>
          </a:extLst>
        </p:cNvPr>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DF1B0061-A791-AA0F-9C43-AEE854558452}"/>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413A49BD-D241-A5AE-8EC7-16571E8CB5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3" name="CaixaDeTexto 2">
            <a:extLst>
              <a:ext uri="{FF2B5EF4-FFF2-40B4-BE49-F238E27FC236}">
                <a16:creationId xmlns:a16="http://schemas.microsoft.com/office/drawing/2014/main" id="{8EC25427-C2D2-D186-95E0-B858E4849DFE}"/>
              </a:ext>
            </a:extLst>
          </p:cNvPr>
          <p:cNvSpPr txBox="1"/>
          <p:nvPr/>
        </p:nvSpPr>
        <p:spPr>
          <a:xfrm>
            <a:off x="1028699" y="475235"/>
            <a:ext cx="10465211" cy="646331"/>
          </a:xfrm>
          <a:prstGeom prst="rect">
            <a:avLst/>
          </a:prstGeom>
          <a:noFill/>
        </p:spPr>
        <p:txBody>
          <a:bodyPr wrap="square">
            <a:spAutoFit/>
          </a:bodyPr>
          <a:lstStyle/>
          <a:p>
            <a:pPr algn="just"/>
            <a:r>
              <a:rPr lang="pt-BR" b="1" dirty="0">
                <a:effectLst/>
                <a:latin typeface="Calibri" panose="020F0502020204030204" pitchFamily="34" charset="0"/>
                <a:ea typeface="Calibri" panose="020F0502020204030204" pitchFamily="34" charset="0"/>
                <a:cs typeface="Calibri" panose="020F0502020204030204" pitchFamily="34" charset="0"/>
              </a:rPr>
              <a:t>7) Ações na defesa dos interesses profissionais e científicos de seus membros perante órgãos, ou entidades de direito público ou privado</a:t>
            </a:r>
            <a:endParaRPr lang="pt-BR"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CaixaDeTexto 3">
            <a:extLst>
              <a:ext uri="{FF2B5EF4-FFF2-40B4-BE49-F238E27FC236}">
                <a16:creationId xmlns:a16="http://schemas.microsoft.com/office/drawing/2014/main" id="{1B4D1193-78A8-E896-292B-BAC06281DDCA}"/>
              </a:ext>
            </a:extLst>
          </p:cNvPr>
          <p:cNvSpPr txBox="1"/>
          <p:nvPr/>
        </p:nvSpPr>
        <p:spPr>
          <a:xfrm>
            <a:off x="1028699" y="1444197"/>
            <a:ext cx="10715625" cy="3323987"/>
          </a:xfrm>
          <a:prstGeom prst="rect">
            <a:avLst/>
          </a:prstGeom>
          <a:noFill/>
        </p:spPr>
        <p:txBody>
          <a:bodyPr wrap="square" rtlCol="0">
            <a:spAutoFit/>
          </a:bodyPr>
          <a:lstStyle/>
          <a:p>
            <a:r>
              <a:rPr lang="pt-BR" sz="1600" b="1" dirty="0">
                <a:latin typeface="Calibri" panose="020F0502020204030204" pitchFamily="34" charset="0"/>
                <a:ea typeface="Calibri" panose="020F0502020204030204" pitchFamily="34" charset="0"/>
                <a:cs typeface="Calibri" panose="020F0502020204030204" pitchFamily="34" charset="0"/>
              </a:rPr>
              <a:t>Minas Gerais: </a:t>
            </a:r>
          </a:p>
          <a:p>
            <a:pPr algn="just"/>
            <a:r>
              <a:rPr lang="pt-BR" sz="1600" dirty="0">
                <a:latin typeface="Calibri" panose="020F0502020204030204" pitchFamily="34" charset="0"/>
                <a:ea typeface="Calibri" panose="020F0502020204030204" pitchFamily="34" charset="0"/>
                <a:cs typeface="Calibri" panose="020F0502020204030204" pitchFamily="34" charset="0"/>
              </a:rPr>
              <a:t>O Capítulo atuou em articulação com a Academia Brasileira de Neurologia e a Sociedade Mineira de Neurologia para discutir pautas de interesse da neurologia no estado, como a realização das aplicações de toxina botulínica por profissionais médicos, fortalecendo a representatividade dos profissionais da área.</a:t>
            </a:r>
          </a:p>
          <a:p>
            <a:pPr algn="just"/>
            <a:endParaRPr lang="pt-BR" sz="1600" dirty="0">
              <a:latin typeface="Calibri" panose="020F0502020204030204" pitchFamily="34" charset="0"/>
              <a:ea typeface="Calibri" panose="020F0502020204030204" pitchFamily="34" charset="0"/>
              <a:cs typeface="Calibri" panose="020F0502020204030204" pitchFamily="34" charset="0"/>
            </a:endParaRPr>
          </a:p>
          <a:p>
            <a:pPr algn="just"/>
            <a:r>
              <a:rPr lang="pt-BR" sz="1600" b="1" dirty="0">
                <a:latin typeface="Calibri" panose="020F0502020204030204" pitchFamily="34" charset="0"/>
                <a:ea typeface="Calibri" panose="020F0502020204030204" pitchFamily="34" charset="0"/>
                <a:cs typeface="Calibri" panose="020F0502020204030204" pitchFamily="34" charset="0"/>
              </a:rPr>
              <a:t>Espírito Santo: </a:t>
            </a:r>
            <a:r>
              <a:rPr lang="pt-BR" sz="1600" dirty="0">
                <a:latin typeface="Calibri" panose="020F0502020204030204" pitchFamily="34" charset="0"/>
                <a:ea typeface="Calibri" panose="020F0502020204030204" pitchFamily="34" charset="0"/>
                <a:cs typeface="Calibri" panose="020F0502020204030204" pitchFamily="34" charset="0"/>
              </a:rPr>
              <a:t>Nada declarado.</a:t>
            </a:r>
          </a:p>
          <a:p>
            <a:pPr algn="just"/>
            <a:endParaRPr lang="pt-BR" sz="1600" dirty="0">
              <a:latin typeface="Calibri" panose="020F0502020204030204" pitchFamily="34" charset="0"/>
              <a:ea typeface="Calibri" panose="020F0502020204030204" pitchFamily="34" charset="0"/>
              <a:cs typeface="Calibri" panose="020F0502020204030204" pitchFamily="34" charset="0"/>
            </a:endParaRPr>
          </a:p>
          <a:p>
            <a:pPr algn="just"/>
            <a:r>
              <a:rPr lang="pt-BR" sz="1600" b="1" dirty="0">
                <a:latin typeface="Calibri" panose="020F0502020204030204" pitchFamily="34" charset="0"/>
                <a:ea typeface="Calibri" panose="020F0502020204030204" pitchFamily="34" charset="0"/>
                <a:cs typeface="Calibri" panose="020F0502020204030204" pitchFamily="34" charset="0"/>
              </a:rPr>
              <a:t>Rio de Janeiro: </a:t>
            </a:r>
            <a:r>
              <a:rPr lang="pt-BR" sz="1600" dirty="0">
                <a:latin typeface="Calibri" panose="020F0502020204030204" pitchFamily="34" charset="0"/>
                <a:ea typeface="Calibri" panose="020F0502020204030204" pitchFamily="34" charset="0"/>
                <a:cs typeface="Calibri" panose="020F0502020204030204" pitchFamily="34" charset="0"/>
              </a:rPr>
              <a:t>Nada declarado.</a:t>
            </a:r>
          </a:p>
          <a:p>
            <a:pPr algn="just"/>
            <a:endParaRPr lang="pt-BR" sz="1600" dirty="0">
              <a:latin typeface="Calibri" panose="020F0502020204030204" pitchFamily="34" charset="0"/>
              <a:ea typeface="Calibri" panose="020F0502020204030204" pitchFamily="34" charset="0"/>
              <a:cs typeface="Calibri" panose="020F0502020204030204" pitchFamily="34" charset="0"/>
            </a:endParaRPr>
          </a:p>
          <a:p>
            <a:pPr algn="just"/>
            <a:r>
              <a:rPr lang="pt-BR" sz="1600" b="1" dirty="0">
                <a:latin typeface="Calibri" panose="020F0502020204030204" pitchFamily="34" charset="0"/>
                <a:ea typeface="Calibri" panose="020F0502020204030204" pitchFamily="34" charset="0"/>
                <a:cs typeface="Calibri" panose="020F0502020204030204" pitchFamily="34" charset="0"/>
              </a:rPr>
              <a:t>São Paulo: </a:t>
            </a:r>
            <a:endParaRPr lang="pt-BR" sz="1600" dirty="0">
              <a:latin typeface="Calibri" panose="020F0502020204030204" pitchFamily="34" charset="0"/>
              <a:ea typeface="Calibri" panose="020F0502020204030204" pitchFamily="34" charset="0"/>
              <a:cs typeface="Calibri" panose="020F0502020204030204" pitchFamily="34" charset="0"/>
            </a:endParaRPr>
          </a:p>
          <a:p>
            <a:pPr algn="just"/>
            <a:r>
              <a:rPr lang="pt-BR" sz="1600" dirty="0">
                <a:latin typeface="Calibri" panose="020F0502020204030204" pitchFamily="34" charset="0"/>
                <a:ea typeface="Calibri" panose="020F0502020204030204" pitchFamily="34" charset="0"/>
                <a:cs typeface="Calibri" panose="020F0502020204030204" pitchFamily="34" charset="0"/>
              </a:rPr>
              <a:t>Atuações em conjunto aos órgãos do Conselho Regional e Federal de Medicina, Associação Médica Brasileira, Associação Paulista de Medicina, Comissão Nacional de Residência Médica. </a:t>
            </a:r>
          </a:p>
          <a:p>
            <a:endParaRPr lang="pt-BR" dirty="0"/>
          </a:p>
        </p:txBody>
      </p:sp>
    </p:spTree>
    <p:extLst>
      <p:ext uri="{BB962C8B-B14F-4D97-AF65-F5344CB8AC3E}">
        <p14:creationId xmlns:p14="http://schemas.microsoft.com/office/powerpoint/2010/main" val="333779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BF0CD-FAB7-4D5C-63AC-055EE044D0EF}"/>
            </a:ext>
          </a:extLst>
        </p:cNvPr>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B31B2807-0C8D-1958-5D5E-DA2B4D3E76E4}"/>
              </a:ext>
            </a:extLst>
          </p:cNvPr>
          <p:cNvPicPr>
            <a:picLocks noChangeAspect="1"/>
          </p:cNvPicPr>
          <p:nvPr/>
        </p:nvPicPr>
        <p:blipFill rotWithShape="1">
          <a:blip r:embed="rId2"/>
          <a:srcRect t="80141"/>
          <a:stretch/>
        </p:blipFill>
        <p:spPr>
          <a:xfrm>
            <a:off x="0" y="5496088"/>
            <a:ext cx="12192000" cy="1361911"/>
          </a:xfrm>
          <a:prstGeom prst="rect">
            <a:avLst/>
          </a:prstGeom>
        </p:spPr>
      </p:pic>
      <p:pic>
        <p:nvPicPr>
          <p:cNvPr id="11" name="Graphic 10">
            <a:extLst>
              <a:ext uri="{FF2B5EF4-FFF2-40B4-BE49-F238E27FC236}">
                <a16:creationId xmlns:a16="http://schemas.microsoft.com/office/drawing/2014/main" id="{EA6A68F8-F270-9EF9-F314-B71E6D46C6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3" name="CaixaDeTexto 2">
            <a:extLst>
              <a:ext uri="{FF2B5EF4-FFF2-40B4-BE49-F238E27FC236}">
                <a16:creationId xmlns:a16="http://schemas.microsoft.com/office/drawing/2014/main" id="{AB67E31A-B3B7-2F14-C5B9-1624CF2034C7}"/>
              </a:ext>
            </a:extLst>
          </p:cNvPr>
          <p:cNvSpPr txBox="1"/>
          <p:nvPr/>
        </p:nvSpPr>
        <p:spPr>
          <a:xfrm>
            <a:off x="885825" y="337012"/>
            <a:ext cx="10792292" cy="4093428"/>
          </a:xfrm>
          <a:prstGeom prst="rect">
            <a:avLst/>
          </a:prstGeom>
          <a:noFill/>
        </p:spPr>
        <p:txBody>
          <a:bodyPr wrap="square">
            <a:spAutoFit/>
          </a:bodyPr>
          <a:lstStyle/>
          <a:p>
            <a:pPr algn="just">
              <a:buNone/>
            </a:pPr>
            <a:r>
              <a:rPr lang="pt-BR" b="1" dirty="0">
                <a:effectLst/>
                <a:latin typeface="Calibri" panose="020F0502020204030204" pitchFamily="34" charset="0"/>
                <a:ea typeface="Calibri" panose="020F0502020204030204" pitchFamily="34" charset="0"/>
                <a:cs typeface="Calibri" panose="020F0502020204030204" pitchFamily="34" charset="0"/>
              </a:rPr>
              <a:t>8) Ações na busca permanente da melhoria das condições de trabalho e do exercício profissional;</a:t>
            </a:r>
            <a:endParaRPr lang="pt-BR" dirty="0">
              <a:effectLst/>
              <a:latin typeface="Calibri" panose="020F0502020204030204" pitchFamily="34" charset="0"/>
              <a:ea typeface="Calibri" panose="020F0502020204030204" pitchFamily="34" charset="0"/>
              <a:cs typeface="Calibri" panose="020F0502020204030204" pitchFamily="34" charset="0"/>
            </a:endParaRPr>
          </a:p>
          <a:p>
            <a:pPr algn="just">
              <a:buNone/>
            </a:pPr>
            <a:endParaRPr lang="pt-BR" b="1" dirty="0">
              <a:effectLst/>
              <a:latin typeface="Times New Roman" panose="02020603050405020304" pitchFamily="18" charset="0"/>
              <a:cs typeface="Times New Roman" panose="02020603050405020304" pitchFamily="18" charset="0"/>
            </a:endParaRPr>
          </a:p>
          <a:p>
            <a:pPr algn="just">
              <a:buNone/>
            </a:pPr>
            <a:r>
              <a:rPr lang="pt-BR" sz="1600" b="1" dirty="0">
                <a:effectLst/>
                <a:cs typeface="Times New Roman" panose="02020603050405020304" pitchFamily="18" charset="0"/>
              </a:rPr>
              <a:t>Minas Gerais: </a:t>
            </a:r>
          </a:p>
          <a:p>
            <a:pPr algn="just">
              <a:buNone/>
            </a:pPr>
            <a:r>
              <a:rPr lang="pt-BR" sz="1600" dirty="0">
                <a:effectLst/>
              </a:rPr>
              <a:t>Participação em Reunião com Membros integrantes da ABN, em 12 de fevereiro de 2025, em acolhimento a colega em MG, com providências da Reunião a serem tomadas na ABN, tais como: monitoramento dos andamentos com relação a toxina botulínica / fisioterapeutas e encaminhamentos para a solicitação de uma Reunião com a Câmara Técnica de Neurologia no CFM. </a:t>
            </a:r>
          </a:p>
          <a:p>
            <a:pPr algn="just">
              <a:buNone/>
            </a:pPr>
            <a:endParaRPr lang="pt-BR" sz="1600" dirty="0">
              <a:effectLst/>
            </a:endParaRPr>
          </a:p>
          <a:p>
            <a:pPr algn="just">
              <a:buNone/>
            </a:pPr>
            <a:r>
              <a:rPr lang="pt-BR" sz="1600" b="1" dirty="0">
                <a:effectLst/>
              </a:rPr>
              <a:t>Espírito Santo: </a:t>
            </a:r>
            <a:endParaRPr lang="pt-BR" sz="1600" dirty="0">
              <a:effectLst/>
            </a:endParaRPr>
          </a:p>
          <a:p>
            <a:pPr algn="just">
              <a:buNone/>
            </a:pPr>
            <a:r>
              <a:rPr lang="pt-BR" sz="1600" dirty="0">
                <a:effectLst/>
              </a:rPr>
              <a:t>Nada declarado.</a:t>
            </a:r>
          </a:p>
          <a:p>
            <a:pPr algn="just">
              <a:buNone/>
            </a:pPr>
            <a:endParaRPr lang="pt-BR" sz="1600" dirty="0">
              <a:effectLst/>
            </a:endParaRPr>
          </a:p>
          <a:p>
            <a:pPr algn="just">
              <a:buNone/>
            </a:pPr>
            <a:r>
              <a:rPr lang="pt-BR" sz="1600" b="1" dirty="0">
                <a:effectLst/>
              </a:rPr>
              <a:t>Rio de Janeiro: </a:t>
            </a:r>
            <a:endParaRPr lang="pt-BR" sz="1600" dirty="0">
              <a:effectLst/>
            </a:endParaRPr>
          </a:p>
          <a:p>
            <a:pPr algn="just">
              <a:buNone/>
            </a:pPr>
            <a:r>
              <a:rPr lang="pt-BR" sz="1600" dirty="0">
                <a:effectLst/>
              </a:rPr>
              <a:t>Nada declarado.</a:t>
            </a:r>
          </a:p>
          <a:p>
            <a:pPr algn="just">
              <a:buNone/>
            </a:pPr>
            <a:endParaRPr lang="pt-BR" sz="1600" dirty="0">
              <a:effectLst/>
            </a:endParaRPr>
          </a:p>
          <a:p>
            <a:pPr algn="just">
              <a:buNone/>
            </a:pPr>
            <a:r>
              <a:rPr lang="pt-BR" sz="1600" b="1" dirty="0">
                <a:effectLst/>
              </a:rPr>
              <a:t>São Paulo: </a:t>
            </a:r>
            <a:endParaRPr lang="pt-BR" sz="1600" dirty="0">
              <a:effectLst/>
            </a:endParaRPr>
          </a:p>
          <a:p>
            <a:pPr algn="just"/>
            <a:r>
              <a:rPr lang="pt-BR" sz="1600" dirty="0">
                <a:effectLst/>
              </a:rPr>
              <a:t>Atuações em conjunto aos órgãos do Conselho Regional e Federal de Medicina, Associação Médica Brasileira, Associação Paulista de Medicina, Comissão Nacional de Residência Médica. </a:t>
            </a:r>
          </a:p>
        </p:txBody>
      </p:sp>
    </p:spTree>
    <p:extLst>
      <p:ext uri="{BB962C8B-B14F-4D97-AF65-F5344CB8AC3E}">
        <p14:creationId xmlns:p14="http://schemas.microsoft.com/office/powerpoint/2010/main" val="19515704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8C677-797E-8C18-1B22-1006AD23E332}"/>
            </a:ext>
          </a:extLst>
        </p:cNvPr>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29257281-2A66-8BC3-8673-ECD0BD7078B5}"/>
              </a:ext>
            </a:extLst>
          </p:cNvPr>
          <p:cNvPicPr>
            <a:picLocks noChangeAspect="1"/>
          </p:cNvPicPr>
          <p:nvPr/>
        </p:nvPicPr>
        <p:blipFill rotWithShape="1">
          <a:blip r:embed="rId2"/>
          <a:srcRect t="80141"/>
          <a:stretch/>
        </p:blipFill>
        <p:spPr>
          <a:xfrm>
            <a:off x="0" y="5818719"/>
            <a:ext cx="12192000" cy="1039280"/>
          </a:xfrm>
          <a:prstGeom prst="rect">
            <a:avLst/>
          </a:prstGeom>
        </p:spPr>
      </p:pic>
      <p:pic>
        <p:nvPicPr>
          <p:cNvPr id="11" name="Graphic 10">
            <a:extLst>
              <a:ext uri="{FF2B5EF4-FFF2-40B4-BE49-F238E27FC236}">
                <a16:creationId xmlns:a16="http://schemas.microsoft.com/office/drawing/2014/main" id="{F67343C9-0F96-CAF6-FC64-F6BF90138B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5818719"/>
            <a:ext cx="1397934" cy="697870"/>
          </a:xfrm>
          <a:prstGeom prst="rect">
            <a:avLst/>
          </a:prstGeom>
        </p:spPr>
      </p:pic>
      <p:sp>
        <p:nvSpPr>
          <p:cNvPr id="3" name="CaixaDeTexto 2">
            <a:extLst>
              <a:ext uri="{FF2B5EF4-FFF2-40B4-BE49-F238E27FC236}">
                <a16:creationId xmlns:a16="http://schemas.microsoft.com/office/drawing/2014/main" id="{AC9E73E1-805C-FC3B-1F13-E8E9D18E51F8}"/>
              </a:ext>
            </a:extLst>
          </p:cNvPr>
          <p:cNvSpPr txBox="1"/>
          <p:nvPr/>
        </p:nvSpPr>
        <p:spPr>
          <a:xfrm>
            <a:off x="929148" y="86648"/>
            <a:ext cx="10333703" cy="5570756"/>
          </a:xfrm>
          <a:prstGeom prst="rect">
            <a:avLst/>
          </a:prstGeom>
          <a:noFill/>
        </p:spPr>
        <p:txBody>
          <a:bodyPr wrap="square">
            <a:spAutoFit/>
          </a:bodyPr>
          <a:lstStyle/>
          <a:p>
            <a:pPr algn="just">
              <a:buNone/>
            </a:pPr>
            <a:r>
              <a:rPr lang="pt-BR" b="1" dirty="0">
                <a:effectLst/>
              </a:rPr>
              <a:t>9) Ações direcionadas aos serviços de treinamento, especialização e Residências Médicas em Neurologia e suas Áreas de Atuação na região</a:t>
            </a:r>
            <a:endParaRPr lang="pt-BR" dirty="0">
              <a:effectLst/>
            </a:endParaRPr>
          </a:p>
          <a:p>
            <a:pPr>
              <a:buNone/>
            </a:pPr>
            <a:endParaRPr lang="pt-BR" sz="1600" dirty="0">
              <a:effectLst/>
            </a:endParaRPr>
          </a:p>
          <a:p>
            <a:pPr algn="just"/>
            <a:r>
              <a:rPr lang="pt-BR" sz="1600" b="1" dirty="0">
                <a:effectLst/>
              </a:rPr>
              <a:t>a) Ações de orientação</a:t>
            </a:r>
            <a:endParaRPr lang="pt-BR" sz="1600" dirty="0">
              <a:effectLst/>
            </a:endParaRPr>
          </a:p>
          <a:p>
            <a:pPr algn="just">
              <a:buNone/>
            </a:pPr>
            <a:r>
              <a:rPr lang="pt-BR" sz="1600" b="1" dirty="0">
                <a:effectLst/>
                <a:cs typeface="Times New Roman" panose="02020603050405020304" pitchFamily="18" charset="0"/>
              </a:rPr>
              <a:t>Minas Gerais: </a:t>
            </a:r>
          </a:p>
          <a:p>
            <a:pPr algn="just">
              <a:buNone/>
            </a:pPr>
            <a:r>
              <a:rPr lang="pt-BR" sz="1600" dirty="0">
                <a:effectLst/>
              </a:rPr>
              <a:t>Mantivemos diálogo contínuo com coordenadores de programas de residência em neurologia do estado, promovendo troca de experiências e identificação de demandas formativas.</a:t>
            </a:r>
          </a:p>
          <a:p>
            <a:pPr algn="just">
              <a:buNone/>
            </a:pPr>
            <a:endParaRPr lang="pt-BR" sz="1600" b="1" dirty="0">
              <a:effectLst/>
            </a:endParaRPr>
          </a:p>
          <a:p>
            <a:pPr algn="just">
              <a:buNone/>
            </a:pPr>
            <a:r>
              <a:rPr lang="pt-BR" sz="1600" b="1" dirty="0">
                <a:effectLst/>
              </a:rPr>
              <a:t>Espírito Santo</a:t>
            </a:r>
            <a:r>
              <a:rPr lang="pt-BR" sz="1600" b="1" dirty="0"/>
              <a:t>, </a:t>
            </a:r>
            <a:r>
              <a:rPr lang="pt-BR" sz="1600" b="1" dirty="0">
                <a:effectLst/>
              </a:rPr>
              <a:t>Rio de Janeiro</a:t>
            </a:r>
            <a:r>
              <a:rPr lang="pt-BR" sz="1600" b="1" dirty="0"/>
              <a:t>, </a:t>
            </a:r>
            <a:r>
              <a:rPr lang="pt-BR" sz="1600" b="1" dirty="0">
                <a:effectLst/>
              </a:rPr>
              <a:t>São Paulo: </a:t>
            </a:r>
            <a:r>
              <a:rPr lang="pt-BR" sz="1600" dirty="0">
                <a:effectLst/>
              </a:rPr>
              <a:t>Nada declarado.</a:t>
            </a:r>
          </a:p>
          <a:p>
            <a:pPr>
              <a:buNone/>
            </a:pPr>
            <a:endParaRPr lang="pt-BR" sz="1600" dirty="0">
              <a:effectLst/>
            </a:endParaRPr>
          </a:p>
          <a:p>
            <a:pPr algn="just"/>
            <a:r>
              <a:rPr lang="pt-BR" sz="1600" b="1" dirty="0">
                <a:effectLst/>
              </a:rPr>
              <a:t>b) Ações de credenciamento</a:t>
            </a:r>
            <a:endParaRPr lang="pt-BR" sz="1600" dirty="0">
              <a:effectLst/>
            </a:endParaRPr>
          </a:p>
          <a:p>
            <a:pPr>
              <a:buNone/>
            </a:pPr>
            <a:r>
              <a:rPr lang="pt-BR" sz="1600" b="1" dirty="0">
                <a:effectLst/>
                <a:cs typeface="Times New Roman" panose="02020603050405020304" pitchFamily="18" charset="0"/>
              </a:rPr>
              <a:t>Minas</a:t>
            </a:r>
            <a:r>
              <a:rPr lang="pt-BR" sz="1600" dirty="0">
                <a:effectLst/>
                <a:cs typeface="Times New Roman" panose="02020603050405020304" pitchFamily="18" charset="0"/>
              </a:rPr>
              <a:t> </a:t>
            </a:r>
            <a:r>
              <a:rPr lang="pt-BR" sz="1600" b="1" dirty="0">
                <a:effectLst/>
                <a:cs typeface="Times New Roman" panose="02020603050405020304" pitchFamily="18" charset="0"/>
              </a:rPr>
              <a:t>Gerais</a:t>
            </a:r>
            <a:r>
              <a:rPr lang="pt-BR" sz="1600" dirty="0">
                <a:effectLst/>
                <a:cs typeface="Times New Roman" panose="02020603050405020304" pitchFamily="18" charset="0"/>
              </a:rPr>
              <a:t>: </a:t>
            </a:r>
          </a:p>
          <a:p>
            <a:pPr algn="just">
              <a:buNone/>
            </a:pPr>
            <a:r>
              <a:rPr lang="pt-BR" sz="1600" dirty="0">
                <a:effectLst/>
              </a:rPr>
              <a:t>Não realizamos ações de credenciamento formal no período, mas mantivemos acompanhamento da expansão e manutenção de programas ativos no estado.</a:t>
            </a:r>
          </a:p>
          <a:p>
            <a:pPr algn="just">
              <a:buNone/>
            </a:pPr>
            <a:endParaRPr lang="pt-BR" sz="1600" b="1" dirty="0">
              <a:effectLst/>
            </a:endParaRPr>
          </a:p>
          <a:p>
            <a:pPr algn="just">
              <a:buNone/>
            </a:pPr>
            <a:r>
              <a:rPr lang="pt-BR" sz="1600" b="1" dirty="0">
                <a:effectLst/>
              </a:rPr>
              <a:t>Espírito Santo</a:t>
            </a:r>
            <a:r>
              <a:rPr lang="pt-BR" sz="1600" b="1" dirty="0"/>
              <a:t>, </a:t>
            </a:r>
            <a:r>
              <a:rPr lang="pt-BR" sz="1600" b="1" dirty="0">
                <a:effectLst/>
              </a:rPr>
              <a:t>Rio de Janeiro, São Paulo: </a:t>
            </a:r>
            <a:r>
              <a:rPr lang="pt-BR" sz="1600" dirty="0">
                <a:effectLst/>
              </a:rPr>
              <a:t>Nada declarado.</a:t>
            </a:r>
          </a:p>
          <a:p>
            <a:pPr>
              <a:buNone/>
            </a:pPr>
            <a:endParaRPr lang="pt-BR" sz="1600" dirty="0">
              <a:effectLst/>
            </a:endParaRPr>
          </a:p>
          <a:p>
            <a:pPr algn="just">
              <a:buNone/>
            </a:pPr>
            <a:r>
              <a:rPr lang="pt-BR" sz="1600" b="1" dirty="0">
                <a:effectLst/>
              </a:rPr>
              <a:t>c) Ações de acompanhamento (visitas aos serviços)</a:t>
            </a:r>
            <a:endParaRPr lang="pt-BR" sz="1600" dirty="0">
              <a:effectLst/>
            </a:endParaRPr>
          </a:p>
          <a:p>
            <a:pPr algn="just">
              <a:buNone/>
            </a:pPr>
            <a:r>
              <a:rPr lang="pt-BR" sz="1600" b="1" dirty="0">
                <a:effectLst/>
                <a:cs typeface="Times New Roman" panose="02020603050405020304" pitchFamily="18" charset="0"/>
              </a:rPr>
              <a:t>Minas Gerais: </a:t>
            </a:r>
          </a:p>
          <a:p>
            <a:pPr algn="just">
              <a:buNone/>
            </a:pPr>
            <a:r>
              <a:rPr lang="pt-BR" sz="1600" dirty="0">
                <a:effectLst/>
              </a:rPr>
              <a:t>Acompanhamos à distância o funcionamento e a participação dos serviços em atividades científicas regionais e nacionais.</a:t>
            </a:r>
          </a:p>
          <a:p>
            <a:pPr algn="just">
              <a:buNone/>
            </a:pPr>
            <a:endParaRPr lang="pt-BR" sz="1600" dirty="0">
              <a:effectLst/>
            </a:endParaRPr>
          </a:p>
          <a:p>
            <a:pPr algn="just">
              <a:buNone/>
            </a:pPr>
            <a:r>
              <a:rPr lang="pt-BR" sz="1600" b="1" dirty="0">
                <a:effectLst/>
              </a:rPr>
              <a:t>Espírito Santo, Rio de Janeiro e São Paulo: </a:t>
            </a:r>
            <a:r>
              <a:rPr lang="pt-BR" sz="1600" dirty="0">
                <a:effectLst/>
              </a:rPr>
              <a:t>Nada declarado.</a:t>
            </a:r>
          </a:p>
        </p:txBody>
      </p:sp>
    </p:spTree>
    <p:extLst>
      <p:ext uri="{BB962C8B-B14F-4D97-AF65-F5344CB8AC3E}">
        <p14:creationId xmlns:p14="http://schemas.microsoft.com/office/powerpoint/2010/main" val="8481381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80A5B-47E2-B7A5-F399-B02EC0299A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F97AA5-C88F-89CE-0150-26963A809019}"/>
              </a:ext>
            </a:extLst>
          </p:cNvPr>
          <p:cNvSpPr txBox="1"/>
          <p:nvPr/>
        </p:nvSpPr>
        <p:spPr>
          <a:xfrm>
            <a:off x="37987" y="4329391"/>
            <a:ext cx="6588093"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kern="1200" dirty="0">
                <a:solidFill>
                  <a:schemeClr val="tx1"/>
                </a:solidFill>
                <a:latin typeface="+mj-lt"/>
                <a:ea typeface="+mj-ea"/>
                <a:cs typeface="+mj-cs"/>
              </a:rPr>
              <a:t>    </a:t>
            </a:r>
            <a:r>
              <a:rPr lang="en-US" sz="3400" kern="1200" dirty="0" err="1">
                <a:solidFill>
                  <a:schemeClr val="tx1"/>
                </a:solidFill>
                <a:latin typeface="+mj-lt"/>
                <a:ea typeface="+mj-ea"/>
                <a:cs typeface="+mj-cs"/>
              </a:rPr>
              <a:t>Diretoria</a:t>
            </a:r>
            <a:r>
              <a:rPr lang="en-US" sz="3400" kern="1200" dirty="0">
                <a:solidFill>
                  <a:schemeClr val="tx1"/>
                </a:solidFill>
                <a:latin typeface="+mj-lt"/>
                <a:ea typeface="+mj-ea"/>
                <a:cs typeface="+mj-cs"/>
              </a:rPr>
              <a:t> ABN </a:t>
            </a:r>
            <a:r>
              <a:rPr lang="en-US" sz="3400" kern="1200" dirty="0" err="1">
                <a:solidFill>
                  <a:schemeClr val="tx1"/>
                </a:solidFill>
                <a:latin typeface="+mj-lt"/>
                <a:ea typeface="+mj-ea"/>
                <a:cs typeface="+mj-cs"/>
              </a:rPr>
              <a:t>Região</a:t>
            </a:r>
            <a:r>
              <a:rPr lang="en-US" sz="3400" kern="1200" dirty="0">
                <a:solidFill>
                  <a:schemeClr val="tx1"/>
                </a:solidFill>
                <a:latin typeface="+mj-lt"/>
                <a:ea typeface="+mj-ea"/>
                <a:cs typeface="+mj-cs"/>
              </a:rPr>
              <a:t> </a:t>
            </a:r>
            <a:r>
              <a:rPr lang="en-US" sz="3400" kern="1200" dirty="0" err="1">
                <a:solidFill>
                  <a:schemeClr val="tx1"/>
                </a:solidFill>
                <a:latin typeface="+mj-lt"/>
                <a:ea typeface="+mj-ea"/>
                <a:cs typeface="+mj-cs"/>
              </a:rPr>
              <a:t>Sudeste</a:t>
            </a:r>
            <a:endParaRPr lang="en-US" sz="3400" kern="1200" dirty="0">
              <a:solidFill>
                <a:schemeClr val="tx1"/>
              </a:solidFill>
              <a:latin typeface="+mj-lt"/>
              <a:ea typeface="+mj-ea"/>
              <a:cs typeface="+mj-cs"/>
            </a:endParaRPr>
          </a:p>
          <a:p>
            <a:pPr>
              <a:lnSpc>
                <a:spcPct val="90000"/>
              </a:lnSpc>
              <a:spcBef>
                <a:spcPct val="0"/>
              </a:spcBef>
              <a:spcAft>
                <a:spcPts val="600"/>
              </a:spcAft>
            </a:pPr>
            <a:r>
              <a:rPr lang="en-US" sz="3400" kern="1200" dirty="0">
                <a:solidFill>
                  <a:schemeClr val="tx1"/>
                </a:solidFill>
                <a:latin typeface="+mj-lt"/>
                <a:ea typeface="+mj-ea"/>
                <a:cs typeface="+mj-cs"/>
              </a:rPr>
              <a:t>    Email: </a:t>
            </a:r>
            <a:r>
              <a:rPr lang="en-US" sz="3400" kern="1200" dirty="0" err="1">
                <a:solidFill>
                  <a:schemeClr val="tx1"/>
                </a:solidFill>
                <a:latin typeface="+mj-lt"/>
                <a:ea typeface="+mj-ea"/>
                <a:cs typeface="+mj-cs"/>
              </a:rPr>
              <a:t>g.p.fantini@terra.com.br</a:t>
            </a:r>
            <a:endParaRPr lang="en-US" sz="3400" kern="1200" dirty="0">
              <a:solidFill>
                <a:schemeClr val="tx1"/>
              </a:solidFill>
              <a:latin typeface="+mj-lt"/>
              <a:ea typeface="+mj-ea"/>
              <a:cs typeface="+mj-cs"/>
            </a:endParaRPr>
          </a:p>
        </p:txBody>
      </p:sp>
      <p:pic>
        <p:nvPicPr>
          <p:cNvPr id="6" name="Picture 6">
            <a:extLst>
              <a:ext uri="{FF2B5EF4-FFF2-40B4-BE49-F238E27FC236}">
                <a16:creationId xmlns:a16="http://schemas.microsoft.com/office/drawing/2014/main" id="{FE0F1B0A-E05B-4CAB-6608-24551DE1705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7530" y="2070487"/>
            <a:ext cx="3544615" cy="28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9FE7B0D-A5C0-B360-3617-491712B2528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22628" y="2088326"/>
            <a:ext cx="2522442" cy="28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F0002510-7672-16C5-BB94-E4078372D9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4001" y="5127548"/>
            <a:ext cx="1617907" cy="1617907"/>
          </a:xfrm>
          <a:prstGeom prst="rect">
            <a:avLst/>
          </a:prstGeom>
        </p:spPr>
      </p:pic>
      <p:pic>
        <p:nvPicPr>
          <p:cNvPr id="4" name="Picture 4">
            <a:extLst>
              <a:ext uri="{FF2B5EF4-FFF2-40B4-BE49-F238E27FC236}">
                <a16:creationId xmlns:a16="http://schemas.microsoft.com/office/drawing/2014/main" id="{64E9AEEF-0E97-C2CE-0B13-7D33A13DDD7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38691" y="2133244"/>
            <a:ext cx="2778802"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5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E244F-2709-8B0A-164B-B448BCF21201}"/>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973F9A3D-F4DF-3B95-8025-80F6FD49A052}"/>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4BCB947D-F8A3-4818-45CC-B0C6B0A76DE8}"/>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CB8224DA-AF7B-036C-7054-2F44806E13B3}"/>
              </a:ext>
            </a:extLst>
          </p:cNvPr>
          <p:cNvSpPr txBox="1"/>
          <p:nvPr/>
        </p:nvSpPr>
        <p:spPr>
          <a:xfrm>
            <a:off x="924910" y="353390"/>
            <a:ext cx="10696819" cy="1338828"/>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Sul</a:t>
            </a:r>
          </a:p>
          <a:p>
            <a:pPr algn="ctr">
              <a:lnSpc>
                <a:spcPct val="80000"/>
              </a:lnSpc>
            </a:pPr>
            <a:r>
              <a:rPr lang="pt-BR" sz="5000" i="1" dirty="0">
                <a:solidFill>
                  <a:schemeClr val="bg1"/>
                </a:solidFill>
                <a:latin typeface="Acumin Pro Condensed" panose="020B0506020202020204" pitchFamily="34" charset="77"/>
              </a:rPr>
              <a:t>Dr. Marcos Christiano Lange</a:t>
            </a:r>
          </a:p>
        </p:txBody>
      </p:sp>
      <p:pic>
        <p:nvPicPr>
          <p:cNvPr id="8" name="Imagem 7">
            <a:extLst>
              <a:ext uri="{FF2B5EF4-FFF2-40B4-BE49-F238E27FC236}">
                <a16:creationId xmlns:a16="http://schemas.microsoft.com/office/drawing/2014/main" id="{0F7BF4C8-FB52-CA20-FF99-2FAE4D08E40F}"/>
              </a:ext>
            </a:extLst>
          </p:cNvPr>
          <p:cNvPicPr>
            <a:picLocks noChangeAspect="1"/>
          </p:cNvPicPr>
          <p:nvPr/>
        </p:nvPicPr>
        <p:blipFill>
          <a:blip r:embed="rId3"/>
          <a:stretch>
            <a:fillRect/>
          </a:stretch>
        </p:blipFill>
        <p:spPr>
          <a:xfrm>
            <a:off x="2831690" y="2045608"/>
            <a:ext cx="6646607" cy="4561669"/>
          </a:xfrm>
          <a:prstGeom prst="rect">
            <a:avLst/>
          </a:prstGeom>
        </p:spPr>
      </p:pic>
    </p:spTree>
    <p:extLst>
      <p:ext uri="{BB962C8B-B14F-4D97-AF65-F5344CB8AC3E}">
        <p14:creationId xmlns:p14="http://schemas.microsoft.com/office/powerpoint/2010/main" val="28832229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DCC8-2641-7C22-BC5C-3D2FE1033A44}"/>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8FE6D76-1700-1457-F9D6-52C3A6DFAD63}"/>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87766A77-DC7E-5FE5-C820-DB0E9FD3227E}"/>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190163CD-790C-FBBA-1967-5B542FA56F49}"/>
              </a:ext>
            </a:extLst>
          </p:cNvPr>
          <p:cNvSpPr txBox="1"/>
          <p:nvPr/>
        </p:nvSpPr>
        <p:spPr>
          <a:xfrm>
            <a:off x="924910" y="353390"/>
            <a:ext cx="10696819" cy="1338828"/>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Sul</a:t>
            </a:r>
          </a:p>
          <a:p>
            <a:pPr algn="ctr">
              <a:lnSpc>
                <a:spcPct val="80000"/>
              </a:lnSpc>
            </a:pPr>
            <a:r>
              <a:rPr lang="pt-BR" sz="5000" i="1" dirty="0">
                <a:solidFill>
                  <a:schemeClr val="bg1"/>
                </a:solidFill>
                <a:latin typeface="Acumin Pro Condensed" panose="020B0506020202020204" pitchFamily="34" charset="77"/>
              </a:rPr>
              <a:t>Dr. Marcos Christiano Lange</a:t>
            </a:r>
          </a:p>
        </p:txBody>
      </p:sp>
      <p:pic>
        <p:nvPicPr>
          <p:cNvPr id="8" name="Imagem 7">
            <a:extLst>
              <a:ext uri="{FF2B5EF4-FFF2-40B4-BE49-F238E27FC236}">
                <a16:creationId xmlns:a16="http://schemas.microsoft.com/office/drawing/2014/main" id="{D9DCBD01-CCF0-046E-D2F2-ACF673B56A96}"/>
              </a:ext>
            </a:extLst>
          </p:cNvPr>
          <p:cNvPicPr>
            <a:picLocks noChangeAspect="1"/>
          </p:cNvPicPr>
          <p:nvPr/>
        </p:nvPicPr>
        <p:blipFill>
          <a:blip r:embed="rId3"/>
          <a:stretch>
            <a:fillRect/>
          </a:stretch>
        </p:blipFill>
        <p:spPr>
          <a:xfrm>
            <a:off x="2831690" y="2045608"/>
            <a:ext cx="6646607" cy="4561669"/>
          </a:xfrm>
          <a:prstGeom prst="rect">
            <a:avLst/>
          </a:prstGeom>
        </p:spPr>
      </p:pic>
    </p:spTree>
    <p:extLst>
      <p:ext uri="{BB962C8B-B14F-4D97-AF65-F5344CB8AC3E}">
        <p14:creationId xmlns:p14="http://schemas.microsoft.com/office/powerpoint/2010/main" val="177346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ADBBD-323C-9538-E9CF-1DE37682AF54}"/>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0492A5D1-4177-9C3C-5A23-E94218858B94}"/>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5B253E46-27D1-6BB6-6B80-BA578A3CC6E5}"/>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F1503CAA-965C-3782-C6AB-8AF230469B21}"/>
              </a:ext>
            </a:extLst>
          </p:cNvPr>
          <p:cNvSpPr txBox="1"/>
          <p:nvPr/>
        </p:nvSpPr>
        <p:spPr>
          <a:xfrm>
            <a:off x="924910" y="353390"/>
            <a:ext cx="10696819" cy="1338828"/>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Sul</a:t>
            </a:r>
          </a:p>
          <a:p>
            <a:pPr algn="ctr">
              <a:lnSpc>
                <a:spcPct val="80000"/>
              </a:lnSpc>
            </a:pPr>
            <a:r>
              <a:rPr lang="pt-BR" sz="5000" i="1">
                <a:solidFill>
                  <a:schemeClr val="bg1"/>
                </a:solidFill>
                <a:latin typeface="Acumin Pro Condensed" panose="020B0506020202020204" pitchFamily="34" charset="77"/>
              </a:rPr>
              <a:t>Dr. </a:t>
            </a:r>
            <a:r>
              <a:rPr lang="pt-BR" sz="5000" i="1" dirty="0">
                <a:solidFill>
                  <a:schemeClr val="bg1"/>
                </a:solidFill>
                <a:latin typeface="Acumin Pro Condensed" panose="020B0506020202020204" pitchFamily="34" charset="77"/>
              </a:rPr>
              <a:t>Marcos Christiano Lange</a:t>
            </a:r>
          </a:p>
        </p:txBody>
      </p:sp>
      <p:pic>
        <p:nvPicPr>
          <p:cNvPr id="7" name="Imagem 6">
            <a:extLst>
              <a:ext uri="{FF2B5EF4-FFF2-40B4-BE49-F238E27FC236}">
                <a16:creationId xmlns:a16="http://schemas.microsoft.com/office/drawing/2014/main" id="{0B10E3A0-C92D-2D80-EE17-D5A8217E0751}"/>
              </a:ext>
            </a:extLst>
          </p:cNvPr>
          <p:cNvPicPr>
            <a:picLocks noChangeAspect="1"/>
          </p:cNvPicPr>
          <p:nvPr/>
        </p:nvPicPr>
        <p:blipFill>
          <a:blip r:embed="rId3"/>
          <a:stretch>
            <a:fillRect/>
          </a:stretch>
        </p:blipFill>
        <p:spPr>
          <a:xfrm>
            <a:off x="2890684" y="1973453"/>
            <a:ext cx="6410631" cy="3906237"/>
          </a:xfrm>
          <a:prstGeom prst="rect">
            <a:avLst/>
          </a:prstGeom>
        </p:spPr>
      </p:pic>
    </p:spTree>
    <p:extLst>
      <p:ext uri="{BB962C8B-B14F-4D97-AF65-F5344CB8AC3E}">
        <p14:creationId xmlns:p14="http://schemas.microsoft.com/office/powerpoint/2010/main" val="26024812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BFA5F-BA94-8453-7E63-546575AF59AD}"/>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D5E38820-9AA0-0668-D535-594C44FB2F14}"/>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0B92D8D6-1165-800E-F3EF-375EF3A17055}"/>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65487099-3036-6222-B484-D810D34B7A20}"/>
              </a:ext>
            </a:extLst>
          </p:cNvPr>
          <p:cNvSpPr txBox="1"/>
          <p:nvPr/>
        </p:nvSpPr>
        <p:spPr>
          <a:xfrm>
            <a:off x="924910" y="353390"/>
            <a:ext cx="10696819" cy="1338828"/>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Sul</a:t>
            </a:r>
          </a:p>
          <a:p>
            <a:pPr algn="ctr">
              <a:lnSpc>
                <a:spcPct val="80000"/>
              </a:lnSpc>
            </a:pPr>
            <a:r>
              <a:rPr lang="pt-BR" sz="5000" i="1" dirty="0">
                <a:solidFill>
                  <a:schemeClr val="bg1"/>
                </a:solidFill>
                <a:latin typeface="Acumin Pro Condensed" panose="020B0506020202020204" pitchFamily="34" charset="77"/>
              </a:rPr>
              <a:t>Dr. Marcos Christiano Lange</a:t>
            </a:r>
          </a:p>
        </p:txBody>
      </p:sp>
      <p:pic>
        <p:nvPicPr>
          <p:cNvPr id="5" name="Imagem 4">
            <a:extLst>
              <a:ext uri="{FF2B5EF4-FFF2-40B4-BE49-F238E27FC236}">
                <a16:creationId xmlns:a16="http://schemas.microsoft.com/office/drawing/2014/main" id="{2A59974B-6D0B-B80B-26B2-2F9BACB92C5E}"/>
              </a:ext>
            </a:extLst>
          </p:cNvPr>
          <p:cNvPicPr>
            <a:picLocks noChangeAspect="1"/>
          </p:cNvPicPr>
          <p:nvPr/>
        </p:nvPicPr>
        <p:blipFill>
          <a:blip r:embed="rId3"/>
          <a:stretch>
            <a:fillRect/>
          </a:stretch>
        </p:blipFill>
        <p:spPr>
          <a:xfrm>
            <a:off x="2723536" y="1793824"/>
            <a:ext cx="7266038" cy="3906636"/>
          </a:xfrm>
          <a:prstGeom prst="rect">
            <a:avLst/>
          </a:prstGeom>
        </p:spPr>
      </p:pic>
    </p:spTree>
    <p:extLst>
      <p:ext uri="{BB962C8B-B14F-4D97-AF65-F5344CB8AC3E}">
        <p14:creationId xmlns:p14="http://schemas.microsoft.com/office/powerpoint/2010/main" val="233953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425F6-1247-C08A-AE82-8250719D9479}"/>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917DE14C-7FD8-BFA0-4883-C0A65B64057C}"/>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A1D57B99-9516-B16E-3596-5E204BD1489D}"/>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FCAEC4CF-8CD4-B819-69CD-3B58027A00BB}"/>
              </a:ext>
            </a:extLst>
          </p:cNvPr>
          <p:cNvSpPr txBox="1"/>
          <p:nvPr/>
        </p:nvSpPr>
        <p:spPr>
          <a:xfrm>
            <a:off x="924910" y="353390"/>
            <a:ext cx="10696819" cy="1954381"/>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Nordeste</a:t>
            </a:r>
          </a:p>
          <a:p>
            <a:pPr algn="ctr">
              <a:lnSpc>
                <a:spcPct val="80000"/>
              </a:lnSpc>
            </a:pPr>
            <a:r>
              <a:rPr lang="pt-BR" sz="5000" i="1" dirty="0">
                <a:solidFill>
                  <a:schemeClr val="bg1"/>
                </a:solidFill>
                <a:latin typeface="Acumin Pro Condensed" panose="020B0506020202020204" pitchFamily="34" charset="77"/>
              </a:rPr>
              <a:t>Dra. Letícia </a:t>
            </a:r>
            <a:r>
              <a:rPr lang="pt-BR" sz="5000" i="1" dirty="0" err="1">
                <a:solidFill>
                  <a:schemeClr val="bg1"/>
                </a:solidFill>
                <a:latin typeface="Acumin Pro Condensed" panose="020B0506020202020204" pitchFamily="34" charset="77"/>
              </a:rPr>
              <a:t>Januzi</a:t>
            </a:r>
            <a:r>
              <a:rPr lang="pt-BR" sz="5000" i="1" dirty="0">
                <a:solidFill>
                  <a:schemeClr val="bg1"/>
                </a:solidFill>
                <a:latin typeface="Acumin Pro Condensed" panose="020B0506020202020204" pitchFamily="34" charset="77"/>
              </a:rPr>
              <a:t> de Almeida Rocha </a:t>
            </a:r>
          </a:p>
          <a:p>
            <a:pPr algn="ctr">
              <a:lnSpc>
                <a:spcPct val="80000"/>
              </a:lnSpc>
            </a:pPr>
            <a:endParaRPr lang="pt-BR" sz="5000" i="1" dirty="0">
              <a:solidFill>
                <a:schemeClr val="bg1"/>
              </a:solidFill>
              <a:latin typeface="Acumin Pro Condensed" panose="020B0506020202020204" pitchFamily="34" charset="77"/>
            </a:endParaRPr>
          </a:p>
        </p:txBody>
      </p:sp>
      <p:pic>
        <p:nvPicPr>
          <p:cNvPr id="7" name="Imagem 6">
            <a:extLst>
              <a:ext uri="{FF2B5EF4-FFF2-40B4-BE49-F238E27FC236}">
                <a16:creationId xmlns:a16="http://schemas.microsoft.com/office/drawing/2014/main" id="{D338EB28-5A31-F822-2A3C-6EC539515181}"/>
              </a:ext>
            </a:extLst>
          </p:cNvPr>
          <p:cNvPicPr>
            <a:picLocks noChangeAspect="1"/>
          </p:cNvPicPr>
          <p:nvPr/>
        </p:nvPicPr>
        <p:blipFill>
          <a:blip r:embed="rId3"/>
          <a:stretch>
            <a:fillRect/>
          </a:stretch>
        </p:blipFill>
        <p:spPr>
          <a:xfrm>
            <a:off x="3097161" y="1769806"/>
            <a:ext cx="6390968" cy="4934212"/>
          </a:xfrm>
          <a:prstGeom prst="rect">
            <a:avLst/>
          </a:prstGeom>
        </p:spPr>
      </p:pic>
    </p:spTree>
    <p:extLst>
      <p:ext uri="{BB962C8B-B14F-4D97-AF65-F5344CB8AC3E}">
        <p14:creationId xmlns:p14="http://schemas.microsoft.com/office/powerpoint/2010/main" val="206095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8E405-9B4D-5A59-D265-AE6CAA6D2454}"/>
            </a:ext>
          </a:extLst>
        </p:cNvPr>
        <p:cNvGrpSpPr/>
        <p:nvPr/>
      </p:nvGrpSpPr>
      <p:grpSpPr>
        <a:xfrm>
          <a:off x="0" y="0"/>
          <a:ext cx="0" cy="0"/>
          <a:chOff x="0" y="0"/>
          <a:chExt cx="0" cy="0"/>
        </a:xfrm>
      </p:grpSpPr>
      <p:pic>
        <p:nvPicPr>
          <p:cNvPr id="8" name="Picture 2" descr="A white surface with lines&#10;&#10;Description automatically generated">
            <a:extLst>
              <a:ext uri="{FF2B5EF4-FFF2-40B4-BE49-F238E27FC236}">
                <a16:creationId xmlns:a16="http://schemas.microsoft.com/office/drawing/2014/main" id="{15E5CCD6-37B5-D740-F596-39F3F4B7497C}"/>
              </a:ext>
            </a:extLst>
          </p:cNvPr>
          <p:cNvPicPr>
            <a:picLocks noChangeAspect="1"/>
          </p:cNvPicPr>
          <p:nvPr/>
        </p:nvPicPr>
        <p:blipFill>
          <a:blip r:embed="rId2"/>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E8AF1514-0700-A188-92BD-80AFFB0FB695}"/>
              </a:ext>
            </a:extLst>
          </p:cNvPr>
          <p:cNvSpPr txBox="1"/>
          <p:nvPr/>
        </p:nvSpPr>
        <p:spPr>
          <a:xfrm>
            <a:off x="284263" y="259307"/>
            <a:ext cx="8945466" cy="646331"/>
          </a:xfrm>
          <a:prstGeom prst="rect">
            <a:avLst/>
          </a:prstGeom>
          <a:noFill/>
        </p:spPr>
        <p:txBody>
          <a:bodyPr wrap="square" rtlCol="0">
            <a:spAutoFit/>
          </a:bodyPr>
          <a:lstStyle/>
          <a:p>
            <a:r>
              <a:rPr lang="pt-BR" sz="3600" dirty="0">
                <a:solidFill>
                  <a:srgbClr val="07456B"/>
                </a:solidFill>
              </a:rPr>
              <a:t>Eventos Organizados pela ABN em 2025</a:t>
            </a:r>
          </a:p>
        </p:txBody>
      </p:sp>
      <p:sp>
        <p:nvSpPr>
          <p:cNvPr id="2" name="CaixaDeTexto 1">
            <a:extLst>
              <a:ext uri="{FF2B5EF4-FFF2-40B4-BE49-F238E27FC236}">
                <a16:creationId xmlns:a16="http://schemas.microsoft.com/office/drawing/2014/main" id="{AE8B86FA-329F-19E2-8CB6-49D9208E82EB}"/>
              </a:ext>
            </a:extLst>
          </p:cNvPr>
          <p:cNvSpPr txBox="1"/>
          <p:nvPr/>
        </p:nvSpPr>
        <p:spPr>
          <a:xfrm>
            <a:off x="400363" y="1563623"/>
            <a:ext cx="5306162" cy="5355312"/>
          </a:xfrm>
          <a:prstGeom prst="rect">
            <a:avLst/>
          </a:prstGeom>
          <a:noFill/>
        </p:spPr>
        <p:txBody>
          <a:bodyPr wrap="square">
            <a:spAutoFit/>
          </a:bodyPr>
          <a:lstStyle/>
          <a:p>
            <a:r>
              <a:rPr lang="pt-BR" b="1" dirty="0">
                <a:solidFill>
                  <a:srgbClr val="FF0000"/>
                </a:solidFill>
              </a:rPr>
              <a:t>9)</a:t>
            </a:r>
            <a:r>
              <a:rPr lang="pt-BR" b="1" dirty="0">
                <a:solidFill>
                  <a:srgbClr val="07456B"/>
                </a:solidFill>
              </a:rPr>
              <a:t> I Encontro do DC de Sono da ABN</a:t>
            </a:r>
          </a:p>
          <a:p>
            <a:r>
              <a:rPr lang="pt-BR" dirty="0">
                <a:solidFill>
                  <a:srgbClr val="07456B"/>
                </a:solidFill>
              </a:rPr>
              <a:t>Data: 22 e 23/08/25</a:t>
            </a:r>
          </a:p>
          <a:p>
            <a:r>
              <a:rPr lang="pt-BR" dirty="0">
                <a:solidFill>
                  <a:srgbClr val="07456B"/>
                </a:solidFill>
              </a:rPr>
              <a:t>Cidade: Brasília/DF</a:t>
            </a:r>
          </a:p>
          <a:p>
            <a:endParaRPr lang="pt-BR" b="1" dirty="0">
              <a:solidFill>
                <a:srgbClr val="FF0000"/>
              </a:solidFill>
            </a:endParaRPr>
          </a:p>
          <a:p>
            <a:r>
              <a:rPr lang="pt-BR" b="1" dirty="0">
                <a:solidFill>
                  <a:srgbClr val="FF0000"/>
                </a:solidFill>
              </a:rPr>
              <a:t>10)</a:t>
            </a:r>
            <a:r>
              <a:rPr lang="pt-BR" b="1" dirty="0">
                <a:solidFill>
                  <a:srgbClr val="07456B"/>
                </a:solidFill>
              </a:rPr>
              <a:t> EANI 2025 - Encontro de Atualização em </a:t>
            </a:r>
            <a:r>
              <a:rPr lang="pt-BR" b="1" dirty="0" err="1">
                <a:solidFill>
                  <a:srgbClr val="07456B"/>
                </a:solidFill>
              </a:rPr>
              <a:t>Neuroimunologia</a:t>
            </a:r>
            <a:r>
              <a:rPr lang="pt-BR" b="1" dirty="0">
                <a:solidFill>
                  <a:srgbClr val="07456B"/>
                </a:solidFill>
              </a:rPr>
              <a:t> (ABN)</a:t>
            </a:r>
          </a:p>
          <a:p>
            <a:r>
              <a:rPr lang="pt-BR" dirty="0">
                <a:solidFill>
                  <a:srgbClr val="07456B"/>
                </a:solidFill>
              </a:rPr>
              <a:t>Data: 28 a 30/08/25</a:t>
            </a:r>
          </a:p>
          <a:p>
            <a:r>
              <a:rPr lang="pt-BR" dirty="0">
                <a:solidFill>
                  <a:srgbClr val="07456B"/>
                </a:solidFill>
              </a:rPr>
              <a:t>Cidade: Brasília/DF</a:t>
            </a:r>
          </a:p>
          <a:p>
            <a:endParaRPr lang="pt-BR" dirty="0">
              <a:solidFill>
                <a:srgbClr val="07456B"/>
              </a:solidFill>
            </a:endParaRPr>
          </a:p>
          <a:p>
            <a:r>
              <a:rPr lang="pt-BR" b="1" dirty="0">
                <a:solidFill>
                  <a:srgbClr val="FF0000"/>
                </a:solidFill>
              </a:rPr>
              <a:t>11)</a:t>
            </a:r>
            <a:r>
              <a:rPr lang="pt-BR" b="1" dirty="0">
                <a:solidFill>
                  <a:srgbClr val="07456B"/>
                </a:solidFill>
              </a:rPr>
              <a:t> XII Congresso Goiano de Neurologia</a:t>
            </a:r>
          </a:p>
          <a:p>
            <a:r>
              <a:rPr lang="pt-BR" dirty="0">
                <a:solidFill>
                  <a:srgbClr val="07456B"/>
                </a:solidFill>
              </a:rPr>
              <a:t>Data: 05 e 06/09/25</a:t>
            </a:r>
          </a:p>
          <a:p>
            <a:r>
              <a:rPr lang="pt-BR" dirty="0">
                <a:solidFill>
                  <a:srgbClr val="07456B"/>
                </a:solidFill>
              </a:rPr>
              <a:t>Local: Goiânia/GO</a:t>
            </a:r>
          </a:p>
          <a:p>
            <a:endParaRPr lang="pt-BR" dirty="0">
              <a:solidFill>
                <a:srgbClr val="07456B"/>
              </a:solidFill>
            </a:endParaRPr>
          </a:p>
          <a:p>
            <a:r>
              <a:rPr lang="pt-BR" b="1" dirty="0">
                <a:solidFill>
                  <a:srgbClr val="FF0000"/>
                </a:solidFill>
              </a:rPr>
              <a:t>12)</a:t>
            </a:r>
            <a:r>
              <a:rPr lang="pt-BR" b="1" dirty="0">
                <a:solidFill>
                  <a:srgbClr val="07456B"/>
                </a:solidFill>
              </a:rPr>
              <a:t> Encontro Nacional do DC de Neuropatias Periféricas da ABN</a:t>
            </a:r>
          </a:p>
          <a:p>
            <a:r>
              <a:rPr lang="pt-BR" dirty="0">
                <a:solidFill>
                  <a:srgbClr val="07456B"/>
                </a:solidFill>
              </a:rPr>
              <a:t>Data: 24 e 25/10/25</a:t>
            </a:r>
          </a:p>
          <a:p>
            <a:r>
              <a:rPr lang="pt-BR" dirty="0">
                <a:solidFill>
                  <a:srgbClr val="07456B"/>
                </a:solidFill>
              </a:rPr>
              <a:t>Cidade: São Paulo/SP</a:t>
            </a:r>
          </a:p>
          <a:p>
            <a:endParaRPr lang="pt-BR" dirty="0">
              <a:solidFill>
                <a:srgbClr val="07456B"/>
              </a:solidFill>
            </a:endParaRPr>
          </a:p>
          <a:p>
            <a:endParaRPr lang="pt-BR" dirty="0">
              <a:solidFill>
                <a:srgbClr val="07456B"/>
              </a:solidFill>
            </a:endParaRPr>
          </a:p>
        </p:txBody>
      </p:sp>
      <p:sp>
        <p:nvSpPr>
          <p:cNvPr id="3" name="CaixaDeTexto 2">
            <a:extLst>
              <a:ext uri="{FF2B5EF4-FFF2-40B4-BE49-F238E27FC236}">
                <a16:creationId xmlns:a16="http://schemas.microsoft.com/office/drawing/2014/main" id="{00B6759D-BE95-462E-C4EF-1447D40FE6B6}"/>
              </a:ext>
            </a:extLst>
          </p:cNvPr>
          <p:cNvSpPr txBox="1"/>
          <p:nvPr/>
        </p:nvSpPr>
        <p:spPr>
          <a:xfrm>
            <a:off x="5848037" y="1502688"/>
            <a:ext cx="5943600" cy="3139321"/>
          </a:xfrm>
          <a:prstGeom prst="rect">
            <a:avLst/>
          </a:prstGeom>
          <a:noFill/>
        </p:spPr>
        <p:txBody>
          <a:bodyPr wrap="square">
            <a:spAutoFit/>
          </a:bodyPr>
          <a:lstStyle/>
          <a:p>
            <a:r>
              <a:rPr lang="pt-BR" b="1" dirty="0">
                <a:solidFill>
                  <a:srgbClr val="FF0000"/>
                </a:solidFill>
              </a:rPr>
              <a:t>13)</a:t>
            </a:r>
            <a:r>
              <a:rPr lang="pt-BR" b="1" dirty="0">
                <a:solidFill>
                  <a:srgbClr val="07456B"/>
                </a:solidFill>
              </a:rPr>
              <a:t> XV RPDA - Reunião de Pesquisadores em Doença de Alzheimer e Desordens Relacionadas</a:t>
            </a:r>
          </a:p>
          <a:p>
            <a:r>
              <a:rPr lang="pt-BR" dirty="0">
                <a:solidFill>
                  <a:srgbClr val="07456B"/>
                </a:solidFill>
              </a:rPr>
              <a:t>Data: 30/10 a 01/11/25</a:t>
            </a:r>
          </a:p>
          <a:p>
            <a:r>
              <a:rPr lang="pt-BR" dirty="0">
                <a:solidFill>
                  <a:srgbClr val="07456B"/>
                </a:solidFill>
              </a:rPr>
              <a:t>Cidade: Belo Horizonte/MG</a:t>
            </a:r>
          </a:p>
          <a:p>
            <a:endParaRPr lang="pt-BR" dirty="0">
              <a:solidFill>
                <a:srgbClr val="07456B"/>
              </a:solidFill>
            </a:endParaRPr>
          </a:p>
          <a:p>
            <a:r>
              <a:rPr lang="pt-BR" b="1" dirty="0">
                <a:solidFill>
                  <a:srgbClr val="FF0000"/>
                </a:solidFill>
              </a:rPr>
              <a:t>14) </a:t>
            </a:r>
            <a:r>
              <a:rPr lang="pt-BR" b="1" dirty="0">
                <a:solidFill>
                  <a:srgbClr val="07456B"/>
                </a:solidFill>
              </a:rPr>
              <a:t>XXIV Fórum Internacional do DC de Moléstias Neuromusculares da ABN (ABN)</a:t>
            </a:r>
          </a:p>
          <a:p>
            <a:r>
              <a:rPr lang="pt-BR" dirty="0">
                <a:solidFill>
                  <a:srgbClr val="07456B"/>
                </a:solidFill>
              </a:rPr>
              <a:t>Data: 07 e 08/11/25</a:t>
            </a:r>
          </a:p>
          <a:p>
            <a:r>
              <a:rPr lang="pt-BR" dirty="0">
                <a:solidFill>
                  <a:srgbClr val="07456B"/>
                </a:solidFill>
              </a:rPr>
              <a:t>Cidade: Brasília/DF</a:t>
            </a:r>
          </a:p>
          <a:p>
            <a:endParaRPr lang="pt-BR" dirty="0">
              <a:solidFill>
                <a:srgbClr val="07456B"/>
              </a:solidFill>
            </a:endParaRPr>
          </a:p>
          <a:p>
            <a:endParaRPr lang="pt-BR" dirty="0">
              <a:solidFill>
                <a:srgbClr val="07456B"/>
              </a:solidFill>
            </a:endParaRPr>
          </a:p>
        </p:txBody>
      </p:sp>
    </p:spTree>
    <p:extLst>
      <p:ext uri="{BB962C8B-B14F-4D97-AF65-F5344CB8AC3E}">
        <p14:creationId xmlns:p14="http://schemas.microsoft.com/office/powerpoint/2010/main" val="345538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35C47-1B4F-431F-48FC-D66443F7D307}"/>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E5DDAC6A-DFEC-22A7-26C3-75107F8D105D}"/>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7F14D957-5887-8D48-2CBE-502D52D2968B}"/>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1E815218-D827-30AA-15C4-49F377BF5BD3}"/>
              </a:ext>
            </a:extLst>
          </p:cNvPr>
          <p:cNvSpPr txBox="1"/>
          <p:nvPr/>
        </p:nvSpPr>
        <p:spPr>
          <a:xfrm>
            <a:off x="924910" y="353390"/>
            <a:ext cx="10696819" cy="1954381"/>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Nordeste</a:t>
            </a:r>
          </a:p>
          <a:p>
            <a:pPr algn="ctr">
              <a:lnSpc>
                <a:spcPct val="80000"/>
              </a:lnSpc>
            </a:pPr>
            <a:r>
              <a:rPr lang="pt-BR" sz="5000" i="1" dirty="0">
                <a:solidFill>
                  <a:schemeClr val="bg1"/>
                </a:solidFill>
                <a:latin typeface="Acumin Pro Condensed" panose="020B0506020202020204" pitchFamily="34" charset="77"/>
              </a:rPr>
              <a:t>Dra. Letícia </a:t>
            </a:r>
            <a:r>
              <a:rPr lang="pt-BR" sz="5000" i="1" dirty="0" err="1">
                <a:solidFill>
                  <a:schemeClr val="bg1"/>
                </a:solidFill>
                <a:latin typeface="Acumin Pro Condensed" panose="020B0506020202020204" pitchFamily="34" charset="77"/>
              </a:rPr>
              <a:t>Januzi</a:t>
            </a:r>
            <a:r>
              <a:rPr lang="pt-BR" sz="5000" i="1" dirty="0">
                <a:solidFill>
                  <a:schemeClr val="bg1"/>
                </a:solidFill>
                <a:latin typeface="Acumin Pro Condensed" panose="020B0506020202020204" pitchFamily="34" charset="77"/>
              </a:rPr>
              <a:t> de Almeida Rocha </a:t>
            </a:r>
          </a:p>
          <a:p>
            <a:pPr algn="ctr">
              <a:lnSpc>
                <a:spcPct val="80000"/>
              </a:lnSpc>
            </a:pPr>
            <a:endParaRPr lang="pt-BR" sz="5000" i="1" dirty="0">
              <a:solidFill>
                <a:schemeClr val="bg1"/>
              </a:solidFill>
              <a:latin typeface="Acumin Pro Condensed" panose="020B0506020202020204" pitchFamily="34" charset="77"/>
            </a:endParaRPr>
          </a:p>
        </p:txBody>
      </p:sp>
      <p:pic>
        <p:nvPicPr>
          <p:cNvPr id="5" name="Imagem 4">
            <a:extLst>
              <a:ext uri="{FF2B5EF4-FFF2-40B4-BE49-F238E27FC236}">
                <a16:creationId xmlns:a16="http://schemas.microsoft.com/office/drawing/2014/main" id="{E7A4B93F-EF31-A17C-9B18-A70F77BEB500}"/>
              </a:ext>
            </a:extLst>
          </p:cNvPr>
          <p:cNvPicPr>
            <a:picLocks noChangeAspect="1"/>
          </p:cNvPicPr>
          <p:nvPr/>
        </p:nvPicPr>
        <p:blipFill>
          <a:blip r:embed="rId3"/>
          <a:stretch>
            <a:fillRect/>
          </a:stretch>
        </p:blipFill>
        <p:spPr>
          <a:xfrm>
            <a:off x="2693375" y="2049660"/>
            <a:ext cx="7404354" cy="3957850"/>
          </a:xfrm>
          <a:prstGeom prst="rect">
            <a:avLst/>
          </a:prstGeom>
        </p:spPr>
      </p:pic>
    </p:spTree>
    <p:extLst>
      <p:ext uri="{BB962C8B-B14F-4D97-AF65-F5344CB8AC3E}">
        <p14:creationId xmlns:p14="http://schemas.microsoft.com/office/powerpoint/2010/main" val="1709065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CF1E2-E837-7FDD-C9F1-4E43C45A5D92}"/>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B7A87C36-DF72-EB50-F81B-F44E209FD6A2}"/>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33CE91ED-A6E9-C4DB-C5C6-583E7E90DA03}"/>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A150B841-2685-E7CF-46DB-57728E79F450}"/>
              </a:ext>
            </a:extLst>
          </p:cNvPr>
          <p:cNvSpPr txBox="1"/>
          <p:nvPr/>
        </p:nvSpPr>
        <p:spPr>
          <a:xfrm>
            <a:off x="924910" y="353390"/>
            <a:ext cx="10696819" cy="1954381"/>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Nordeste</a:t>
            </a:r>
          </a:p>
          <a:p>
            <a:pPr algn="ctr">
              <a:lnSpc>
                <a:spcPct val="80000"/>
              </a:lnSpc>
            </a:pPr>
            <a:r>
              <a:rPr lang="pt-BR" sz="5000" i="1" dirty="0">
                <a:solidFill>
                  <a:schemeClr val="bg1"/>
                </a:solidFill>
                <a:latin typeface="Acumin Pro Condensed" panose="020B0506020202020204" pitchFamily="34" charset="77"/>
              </a:rPr>
              <a:t>Dra. Letícia </a:t>
            </a:r>
            <a:r>
              <a:rPr lang="pt-BR" sz="5000" i="1" dirty="0" err="1">
                <a:solidFill>
                  <a:schemeClr val="bg1"/>
                </a:solidFill>
                <a:latin typeface="Acumin Pro Condensed" panose="020B0506020202020204" pitchFamily="34" charset="77"/>
              </a:rPr>
              <a:t>Januzi</a:t>
            </a:r>
            <a:r>
              <a:rPr lang="pt-BR" sz="5000" i="1" dirty="0">
                <a:solidFill>
                  <a:schemeClr val="bg1"/>
                </a:solidFill>
                <a:latin typeface="Acumin Pro Condensed" panose="020B0506020202020204" pitchFamily="34" charset="77"/>
              </a:rPr>
              <a:t> de Almeida Rocha </a:t>
            </a:r>
          </a:p>
          <a:p>
            <a:pPr algn="ctr">
              <a:lnSpc>
                <a:spcPct val="80000"/>
              </a:lnSpc>
            </a:pPr>
            <a:endParaRPr lang="pt-BR" sz="5000" i="1" dirty="0">
              <a:solidFill>
                <a:schemeClr val="bg1"/>
              </a:solidFill>
              <a:latin typeface="Acumin Pro Condensed" panose="020B0506020202020204" pitchFamily="34" charset="77"/>
            </a:endParaRPr>
          </a:p>
        </p:txBody>
      </p:sp>
      <p:pic>
        <p:nvPicPr>
          <p:cNvPr id="9" name="Imagem 8">
            <a:extLst>
              <a:ext uri="{FF2B5EF4-FFF2-40B4-BE49-F238E27FC236}">
                <a16:creationId xmlns:a16="http://schemas.microsoft.com/office/drawing/2014/main" id="{27AF4FB1-E6E3-6BFE-50C2-A5E0F6B8A00A}"/>
              </a:ext>
            </a:extLst>
          </p:cNvPr>
          <p:cNvPicPr>
            <a:picLocks noChangeAspect="1"/>
          </p:cNvPicPr>
          <p:nvPr/>
        </p:nvPicPr>
        <p:blipFill>
          <a:blip r:embed="rId3"/>
          <a:stretch>
            <a:fillRect/>
          </a:stretch>
        </p:blipFill>
        <p:spPr>
          <a:xfrm>
            <a:off x="2590495" y="2030608"/>
            <a:ext cx="7654717" cy="4075223"/>
          </a:xfrm>
          <a:prstGeom prst="rect">
            <a:avLst/>
          </a:prstGeom>
        </p:spPr>
      </p:pic>
    </p:spTree>
    <p:extLst>
      <p:ext uri="{BB962C8B-B14F-4D97-AF65-F5344CB8AC3E}">
        <p14:creationId xmlns:p14="http://schemas.microsoft.com/office/powerpoint/2010/main" val="1632329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AE639-570C-98F1-D129-CED667E91838}"/>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0D4A17D9-19D0-F1D1-195B-E3560CC885E6}"/>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B2590E47-A9FF-3813-2125-6D474E8771A5}"/>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50338DF9-76F2-F8A4-F071-89E028765BC5}"/>
              </a:ext>
            </a:extLst>
          </p:cNvPr>
          <p:cNvSpPr txBox="1"/>
          <p:nvPr/>
        </p:nvSpPr>
        <p:spPr>
          <a:xfrm>
            <a:off x="924910" y="353390"/>
            <a:ext cx="10696819" cy="1954381"/>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Nordeste</a:t>
            </a:r>
          </a:p>
          <a:p>
            <a:pPr algn="ctr">
              <a:lnSpc>
                <a:spcPct val="80000"/>
              </a:lnSpc>
            </a:pPr>
            <a:r>
              <a:rPr lang="pt-BR" sz="5000" i="1" dirty="0">
                <a:solidFill>
                  <a:schemeClr val="bg1"/>
                </a:solidFill>
                <a:latin typeface="Acumin Pro Condensed" panose="020B0506020202020204" pitchFamily="34" charset="77"/>
              </a:rPr>
              <a:t>Dra. Letícia </a:t>
            </a:r>
            <a:r>
              <a:rPr lang="pt-BR" sz="5000" i="1" dirty="0" err="1">
                <a:solidFill>
                  <a:schemeClr val="bg1"/>
                </a:solidFill>
                <a:latin typeface="Acumin Pro Condensed" panose="020B0506020202020204" pitchFamily="34" charset="77"/>
              </a:rPr>
              <a:t>Januzi</a:t>
            </a:r>
            <a:r>
              <a:rPr lang="pt-BR" sz="5000" i="1" dirty="0">
                <a:solidFill>
                  <a:schemeClr val="bg1"/>
                </a:solidFill>
                <a:latin typeface="Acumin Pro Condensed" panose="020B0506020202020204" pitchFamily="34" charset="77"/>
              </a:rPr>
              <a:t> de Almeida Rocha </a:t>
            </a:r>
          </a:p>
          <a:p>
            <a:pPr algn="ctr">
              <a:lnSpc>
                <a:spcPct val="80000"/>
              </a:lnSpc>
            </a:pPr>
            <a:endParaRPr lang="pt-BR" sz="5000" i="1" dirty="0">
              <a:solidFill>
                <a:schemeClr val="bg1"/>
              </a:solidFill>
              <a:latin typeface="Acumin Pro Condensed" panose="020B0506020202020204" pitchFamily="34" charset="77"/>
            </a:endParaRPr>
          </a:p>
        </p:txBody>
      </p:sp>
      <p:pic>
        <p:nvPicPr>
          <p:cNvPr id="5" name="Imagem 4">
            <a:extLst>
              <a:ext uri="{FF2B5EF4-FFF2-40B4-BE49-F238E27FC236}">
                <a16:creationId xmlns:a16="http://schemas.microsoft.com/office/drawing/2014/main" id="{7D5425CA-3F20-9689-60E9-B3E24311A52B}"/>
              </a:ext>
            </a:extLst>
          </p:cNvPr>
          <p:cNvPicPr>
            <a:picLocks noChangeAspect="1"/>
          </p:cNvPicPr>
          <p:nvPr/>
        </p:nvPicPr>
        <p:blipFill>
          <a:blip r:embed="rId3"/>
          <a:stretch>
            <a:fillRect/>
          </a:stretch>
        </p:blipFill>
        <p:spPr>
          <a:xfrm>
            <a:off x="2261419" y="1740310"/>
            <a:ext cx="7865807" cy="5043948"/>
          </a:xfrm>
          <a:prstGeom prst="rect">
            <a:avLst/>
          </a:prstGeom>
        </p:spPr>
      </p:pic>
    </p:spTree>
    <p:extLst>
      <p:ext uri="{BB962C8B-B14F-4D97-AF65-F5344CB8AC3E}">
        <p14:creationId xmlns:p14="http://schemas.microsoft.com/office/powerpoint/2010/main" val="39561328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CCF0-FB92-087F-9601-D33BCAF4512E}"/>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32D9998A-CFA3-F386-46A8-F3631887541E}"/>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B49904C2-975C-E35F-9E46-3921467C88F8}"/>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F4A9C3FB-33EE-9859-7385-E0D14C709E7E}"/>
              </a:ext>
            </a:extLst>
          </p:cNvPr>
          <p:cNvSpPr txBox="1"/>
          <p:nvPr/>
        </p:nvSpPr>
        <p:spPr>
          <a:xfrm>
            <a:off x="924910" y="353390"/>
            <a:ext cx="10696819" cy="1954381"/>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Nordeste</a:t>
            </a:r>
          </a:p>
          <a:p>
            <a:pPr algn="ctr">
              <a:lnSpc>
                <a:spcPct val="80000"/>
              </a:lnSpc>
            </a:pPr>
            <a:r>
              <a:rPr lang="pt-BR" sz="5000" i="1" dirty="0">
                <a:solidFill>
                  <a:schemeClr val="bg1"/>
                </a:solidFill>
                <a:latin typeface="Acumin Pro Condensed" panose="020B0506020202020204" pitchFamily="34" charset="77"/>
              </a:rPr>
              <a:t>Dra. Letícia </a:t>
            </a:r>
            <a:r>
              <a:rPr lang="pt-BR" sz="5000" i="1" dirty="0" err="1">
                <a:solidFill>
                  <a:schemeClr val="bg1"/>
                </a:solidFill>
                <a:latin typeface="Acumin Pro Condensed" panose="020B0506020202020204" pitchFamily="34" charset="77"/>
              </a:rPr>
              <a:t>Januzi</a:t>
            </a:r>
            <a:r>
              <a:rPr lang="pt-BR" sz="5000" i="1" dirty="0">
                <a:solidFill>
                  <a:schemeClr val="bg1"/>
                </a:solidFill>
                <a:latin typeface="Acumin Pro Condensed" panose="020B0506020202020204" pitchFamily="34" charset="77"/>
              </a:rPr>
              <a:t> de Almeida Rocha </a:t>
            </a:r>
          </a:p>
          <a:p>
            <a:pPr algn="ctr">
              <a:lnSpc>
                <a:spcPct val="80000"/>
              </a:lnSpc>
            </a:pPr>
            <a:endParaRPr lang="pt-BR" sz="5000" i="1" dirty="0">
              <a:solidFill>
                <a:schemeClr val="bg1"/>
              </a:solidFill>
              <a:latin typeface="Acumin Pro Condensed" panose="020B0506020202020204" pitchFamily="34" charset="77"/>
            </a:endParaRPr>
          </a:p>
        </p:txBody>
      </p:sp>
      <p:pic>
        <p:nvPicPr>
          <p:cNvPr id="5" name="Imagem 4">
            <a:extLst>
              <a:ext uri="{FF2B5EF4-FFF2-40B4-BE49-F238E27FC236}">
                <a16:creationId xmlns:a16="http://schemas.microsoft.com/office/drawing/2014/main" id="{2B82CF47-C43E-9290-F99A-3D228D17A678}"/>
              </a:ext>
            </a:extLst>
          </p:cNvPr>
          <p:cNvPicPr>
            <a:picLocks noChangeAspect="1"/>
          </p:cNvPicPr>
          <p:nvPr/>
        </p:nvPicPr>
        <p:blipFill>
          <a:blip r:embed="rId3"/>
          <a:stretch>
            <a:fillRect/>
          </a:stretch>
        </p:blipFill>
        <p:spPr>
          <a:xfrm>
            <a:off x="2872460" y="1950591"/>
            <a:ext cx="6851643" cy="4430544"/>
          </a:xfrm>
          <a:prstGeom prst="rect">
            <a:avLst/>
          </a:prstGeom>
        </p:spPr>
      </p:pic>
    </p:spTree>
    <p:extLst>
      <p:ext uri="{BB962C8B-B14F-4D97-AF65-F5344CB8AC3E}">
        <p14:creationId xmlns:p14="http://schemas.microsoft.com/office/powerpoint/2010/main" val="32655293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819E4-91BA-5CE6-B7F9-F0654A295036}"/>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F8F792DD-4186-9B82-8922-0018276A1D32}"/>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2D3F9835-2032-B65F-163F-9415C348AA1F}"/>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12715F81-2716-C30C-709A-16C73E738EDE}"/>
              </a:ext>
            </a:extLst>
          </p:cNvPr>
          <p:cNvSpPr txBox="1"/>
          <p:nvPr/>
        </p:nvSpPr>
        <p:spPr>
          <a:xfrm>
            <a:off x="924910" y="353390"/>
            <a:ext cx="10696819" cy="1954381"/>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Nordeste</a:t>
            </a:r>
          </a:p>
          <a:p>
            <a:pPr algn="ctr">
              <a:lnSpc>
                <a:spcPct val="80000"/>
              </a:lnSpc>
            </a:pPr>
            <a:r>
              <a:rPr lang="pt-BR" sz="5000" i="1" dirty="0">
                <a:solidFill>
                  <a:schemeClr val="bg1"/>
                </a:solidFill>
                <a:latin typeface="Acumin Pro Condensed" panose="020B0506020202020204" pitchFamily="34" charset="77"/>
              </a:rPr>
              <a:t>Dra. Letícia </a:t>
            </a:r>
            <a:r>
              <a:rPr lang="pt-BR" sz="5000" i="1" dirty="0" err="1">
                <a:solidFill>
                  <a:schemeClr val="bg1"/>
                </a:solidFill>
                <a:latin typeface="Acumin Pro Condensed" panose="020B0506020202020204" pitchFamily="34" charset="77"/>
              </a:rPr>
              <a:t>Januzi</a:t>
            </a:r>
            <a:r>
              <a:rPr lang="pt-BR" sz="5000" i="1" dirty="0">
                <a:solidFill>
                  <a:schemeClr val="bg1"/>
                </a:solidFill>
                <a:latin typeface="Acumin Pro Condensed" panose="020B0506020202020204" pitchFamily="34" charset="77"/>
              </a:rPr>
              <a:t> de Almeida Rocha </a:t>
            </a:r>
          </a:p>
          <a:p>
            <a:pPr algn="ctr">
              <a:lnSpc>
                <a:spcPct val="80000"/>
              </a:lnSpc>
            </a:pPr>
            <a:endParaRPr lang="pt-BR" sz="5000" i="1" dirty="0">
              <a:solidFill>
                <a:schemeClr val="bg1"/>
              </a:solidFill>
              <a:latin typeface="Acumin Pro Condensed" panose="020B0506020202020204" pitchFamily="34" charset="77"/>
            </a:endParaRPr>
          </a:p>
        </p:txBody>
      </p:sp>
      <p:pic>
        <p:nvPicPr>
          <p:cNvPr id="5" name="Imagem 4">
            <a:extLst>
              <a:ext uri="{FF2B5EF4-FFF2-40B4-BE49-F238E27FC236}">
                <a16:creationId xmlns:a16="http://schemas.microsoft.com/office/drawing/2014/main" id="{F4981F2E-D027-B9FB-ACF6-849BC893F050}"/>
              </a:ext>
            </a:extLst>
          </p:cNvPr>
          <p:cNvPicPr>
            <a:picLocks noChangeAspect="1"/>
          </p:cNvPicPr>
          <p:nvPr/>
        </p:nvPicPr>
        <p:blipFill>
          <a:blip r:embed="rId3"/>
          <a:stretch>
            <a:fillRect/>
          </a:stretch>
        </p:blipFill>
        <p:spPr>
          <a:xfrm>
            <a:off x="2832591" y="1604891"/>
            <a:ext cx="6881456" cy="5182049"/>
          </a:xfrm>
          <a:prstGeom prst="rect">
            <a:avLst/>
          </a:prstGeom>
        </p:spPr>
      </p:pic>
    </p:spTree>
    <p:extLst>
      <p:ext uri="{BB962C8B-B14F-4D97-AF65-F5344CB8AC3E}">
        <p14:creationId xmlns:p14="http://schemas.microsoft.com/office/powerpoint/2010/main" val="2515361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25CCF-6942-E78B-E0D7-1BA873F085D5}"/>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55A8DA65-2A9E-AB3A-0C12-53A79984294B}"/>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2F28212E-8B2D-EFA5-1943-191CAA663ECD}"/>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F462B7A8-FDCF-1B0F-D51D-24F0506C6AFA}"/>
              </a:ext>
            </a:extLst>
          </p:cNvPr>
          <p:cNvSpPr txBox="1"/>
          <p:nvPr/>
        </p:nvSpPr>
        <p:spPr>
          <a:xfrm>
            <a:off x="924910" y="353390"/>
            <a:ext cx="10696819" cy="1954381"/>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Nordeste</a:t>
            </a:r>
          </a:p>
          <a:p>
            <a:pPr algn="ctr">
              <a:lnSpc>
                <a:spcPct val="80000"/>
              </a:lnSpc>
            </a:pPr>
            <a:r>
              <a:rPr lang="pt-BR" sz="5000" i="1" dirty="0">
                <a:solidFill>
                  <a:schemeClr val="bg1"/>
                </a:solidFill>
                <a:latin typeface="Acumin Pro Condensed" panose="020B0506020202020204" pitchFamily="34" charset="77"/>
              </a:rPr>
              <a:t>Dra. Letícia </a:t>
            </a:r>
            <a:r>
              <a:rPr lang="pt-BR" sz="5000" i="1" dirty="0" err="1">
                <a:solidFill>
                  <a:schemeClr val="bg1"/>
                </a:solidFill>
                <a:latin typeface="Acumin Pro Condensed" panose="020B0506020202020204" pitchFamily="34" charset="77"/>
              </a:rPr>
              <a:t>Januzi</a:t>
            </a:r>
            <a:r>
              <a:rPr lang="pt-BR" sz="5000" i="1" dirty="0">
                <a:solidFill>
                  <a:schemeClr val="bg1"/>
                </a:solidFill>
                <a:latin typeface="Acumin Pro Condensed" panose="020B0506020202020204" pitchFamily="34" charset="77"/>
              </a:rPr>
              <a:t> de Almeida Rocha </a:t>
            </a:r>
          </a:p>
          <a:p>
            <a:pPr algn="ctr">
              <a:lnSpc>
                <a:spcPct val="80000"/>
              </a:lnSpc>
            </a:pPr>
            <a:endParaRPr lang="pt-BR" sz="5000" i="1" dirty="0">
              <a:solidFill>
                <a:schemeClr val="bg1"/>
              </a:solidFill>
              <a:latin typeface="Acumin Pro Condensed" panose="020B0506020202020204" pitchFamily="34" charset="77"/>
            </a:endParaRPr>
          </a:p>
        </p:txBody>
      </p:sp>
      <p:pic>
        <p:nvPicPr>
          <p:cNvPr id="7" name="Imagem 6">
            <a:extLst>
              <a:ext uri="{FF2B5EF4-FFF2-40B4-BE49-F238E27FC236}">
                <a16:creationId xmlns:a16="http://schemas.microsoft.com/office/drawing/2014/main" id="{EFCD4350-34F0-7FA1-D008-D670CAF7D8AB}"/>
              </a:ext>
            </a:extLst>
          </p:cNvPr>
          <p:cNvPicPr>
            <a:picLocks noChangeAspect="1"/>
          </p:cNvPicPr>
          <p:nvPr/>
        </p:nvPicPr>
        <p:blipFill>
          <a:blip r:embed="rId3"/>
          <a:stretch>
            <a:fillRect/>
          </a:stretch>
        </p:blipFill>
        <p:spPr>
          <a:xfrm>
            <a:off x="2776456" y="1741690"/>
            <a:ext cx="6835732" cy="5006774"/>
          </a:xfrm>
          <a:prstGeom prst="rect">
            <a:avLst/>
          </a:prstGeom>
        </p:spPr>
      </p:pic>
    </p:spTree>
    <p:extLst>
      <p:ext uri="{BB962C8B-B14F-4D97-AF65-F5344CB8AC3E}">
        <p14:creationId xmlns:p14="http://schemas.microsoft.com/office/powerpoint/2010/main" val="2880307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10873-8C15-375C-5591-21001839161F}"/>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38E9A50C-6860-D9E9-BFAE-B16EAFEDE1EB}"/>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AEE35E92-A9C4-796F-8266-41DEBAE36AFB}"/>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0D4C3D83-F741-A716-A5DD-A0C4F43016F4}"/>
              </a:ext>
            </a:extLst>
          </p:cNvPr>
          <p:cNvSpPr txBox="1"/>
          <p:nvPr/>
        </p:nvSpPr>
        <p:spPr>
          <a:xfrm>
            <a:off x="924910" y="353390"/>
            <a:ext cx="10696819" cy="1954381"/>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Nordeste</a:t>
            </a:r>
          </a:p>
          <a:p>
            <a:pPr algn="ctr">
              <a:lnSpc>
                <a:spcPct val="80000"/>
              </a:lnSpc>
            </a:pPr>
            <a:r>
              <a:rPr lang="pt-BR" sz="5000" i="1" dirty="0">
                <a:solidFill>
                  <a:schemeClr val="bg1"/>
                </a:solidFill>
                <a:latin typeface="Acumin Pro Condensed" panose="020B0506020202020204" pitchFamily="34" charset="77"/>
              </a:rPr>
              <a:t>Dra. Letícia </a:t>
            </a:r>
            <a:r>
              <a:rPr lang="pt-BR" sz="5000" i="1" dirty="0" err="1">
                <a:solidFill>
                  <a:schemeClr val="bg1"/>
                </a:solidFill>
                <a:latin typeface="Acumin Pro Condensed" panose="020B0506020202020204" pitchFamily="34" charset="77"/>
              </a:rPr>
              <a:t>Januzi</a:t>
            </a:r>
            <a:r>
              <a:rPr lang="pt-BR" sz="5000" i="1" dirty="0">
                <a:solidFill>
                  <a:schemeClr val="bg1"/>
                </a:solidFill>
                <a:latin typeface="Acumin Pro Condensed" panose="020B0506020202020204" pitchFamily="34" charset="77"/>
              </a:rPr>
              <a:t> de Almeida Rocha </a:t>
            </a:r>
          </a:p>
          <a:p>
            <a:pPr algn="ctr">
              <a:lnSpc>
                <a:spcPct val="80000"/>
              </a:lnSpc>
            </a:pPr>
            <a:endParaRPr lang="pt-BR" sz="5000" i="1" dirty="0">
              <a:solidFill>
                <a:schemeClr val="bg1"/>
              </a:solidFill>
              <a:latin typeface="Acumin Pro Condensed" panose="020B0506020202020204" pitchFamily="34" charset="77"/>
            </a:endParaRPr>
          </a:p>
        </p:txBody>
      </p:sp>
      <p:pic>
        <p:nvPicPr>
          <p:cNvPr id="5" name="Imagem 4">
            <a:extLst>
              <a:ext uri="{FF2B5EF4-FFF2-40B4-BE49-F238E27FC236}">
                <a16:creationId xmlns:a16="http://schemas.microsoft.com/office/drawing/2014/main" id="{0A39068C-8085-AE27-CF26-06FE79FA8D1C}"/>
              </a:ext>
            </a:extLst>
          </p:cNvPr>
          <p:cNvPicPr>
            <a:picLocks noChangeAspect="1"/>
          </p:cNvPicPr>
          <p:nvPr/>
        </p:nvPicPr>
        <p:blipFill>
          <a:blip r:embed="rId3"/>
          <a:stretch>
            <a:fillRect/>
          </a:stretch>
        </p:blipFill>
        <p:spPr>
          <a:xfrm>
            <a:off x="2517058" y="1746006"/>
            <a:ext cx="7669161" cy="5111993"/>
          </a:xfrm>
          <a:prstGeom prst="rect">
            <a:avLst/>
          </a:prstGeom>
        </p:spPr>
      </p:pic>
    </p:spTree>
    <p:extLst>
      <p:ext uri="{BB962C8B-B14F-4D97-AF65-F5344CB8AC3E}">
        <p14:creationId xmlns:p14="http://schemas.microsoft.com/office/powerpoint/2010/main" val="13084467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B47DF-DF5D-7531-76D6-BB17ED22C384}"/>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82034F0F-5FF4-7557-212F-7AACEC1378C5}"/>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67C0A436-6A1D-A478-8D7E-C8085B7B68B7}"/>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E7C7B348-057B-0672-2C50-09DAD13A1A49}"/>
              </a:ext>
            </a:extLst>
          </p:cNvPr>
          <p:cNvSpPr txBox="1"/>
          <p:nvPr/>
        </p:nvSpPr>
        <p:spPr>
          <a:xfrm>
            <a:off x="924910" y="353390"/>
            <a:ext cx="10696819" cy="1954381"/>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Nordeste</a:t>
            </a:r>
          </a:p>
          <a:p>
            <a:pPr algn="ctr">
              <a:lnSpc>
                <a:spcPct val="80000"/>
              </a:lnSpc>
            </a:pPr>
            <a:r>
              <a:rPr lang="pt-BR" sz="5000" i="1" dirty="0">
                <a:solidFill>
                  <a:schemeClr val="bg1"/>
                </a:solidFill>
                <a:latin typeface="Acumin Pro Condensed" panose="020B0506020202020204" pitchFamily="34" charset="77"/>
              </a:rPr>
              <a:t>Dra. Letícia </a:t>
            </a:r>
            <a:r>
              <a:rPr lang="pt-BR" sz="5000" i="1" dirty="0" err="1">
                <a:solidFill>
                  <a:schemeClr val="bg1"/>
                </a:solidFill>
                <a:latin typeface="Acumin Pro Condensed" panose="020B0506020202020204" pitchFamily="34" charset="77"/>
              </a:rPr>
              <a:t>Januzi</a:t>
            </a:r>
            <a:r>
              <a:rPr lang="pt-BR" sz="5000" i="1" dirty="0">
                <a:solidFill>
                  <a:schemeClr val="bg1"/>
                </a:solidFill>
                <a:latin typeface="Acumin Pro Condensed" panose="020B0506020202020204" pitchFamily="34" charset="77"/>
              </a:rPr>
              <a:t> de Almeida Rocha </a:t>
            </a:r>
          </a:p>
          <a:p>
            <a:pPr algn="ctr">
              <a:lnSpc>
                <a:spcPct val="80000"/>
              </a:lnSpc>
            </a:pPr>
            <a:endParaRPr lang="pt-BR" sz="5000" i="1" dirty="0">
              <a:solidFill>
                <a:schemeClr val="bg1"/>
              </a:solidFill>
              <a:latin typeface="Acumin Pro Condensed" panose="020B0506020202020204" pitchFamily="34" charset="77"/>
            </a:endParaRPr>
          </a:p>
        </p:txBody>
      </p:sp>
      <p:pic>
        <p:nvPicPr>
          <p:cNvPr id="5" name="Imagem 4">
            <a:extLst>
              <a:ext uri="{FF2B5EF4-FFF2-40B4-BE49-F238E27FC236}">
                <a16:creationId xmlns:a16="http://schemas.microsoft.com/office/drawing/2014/main" id="{08EB8D2C-4EBB-35F7-2251-D525C78D8F1C}"/>
              </a:ext>
            </a:extLst>
          </p:cNvPr>
          <p:cNvPicPr>
            <a:picLocks noChangeAspect="1"/>
          </p:cNvPicPr>
          <p:nvPr/>
        </p:nvPicPr>
        <p:blipFill>
          <a:blip r:embed="rId3"/>
          <a:stretch>
            <a:fillRect/>
          </a:stretch>
        </p:blipFill>
        <p:spPr>
          <a:xfrm>
            <a:off x="2693375" y="1703594"/>
            <a:ext cx="6805250" cy="4801016"/>
          </a:xfrm>
          <a:prstGeom prst="rect">
            <a:avLst/>
          </a:prstGeom>
        </p:spPr>
      </p:pic>
    </p:spTree>
    <p:extLst>
      <p:ext uri="{BB962C8B-B14F-4D97-AF65-F5344CB8AC3E}">
        <p14:creationId xmlns:p14="http://schemas.microsoft.com/office/powerpoint/2010/main" val="2753985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06CA4-C2AB-CD15-493B-FAA987CC6DF0}"/>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28F0F8FC-1411-900B-0A9B-DB2648BC68B3}"/>
              </a:ext>
            </a:extLst>
          </p:cNvPr>
          <p:cNvPicPr>
            <a:picLocks noChangeAspect="1"/>
          </p:cNvPicPr>
          <p:nvPr/>
        </p:nvPicPr>
        <p:blipFill rotWithShape="1">
          <a:blip r:embed="rId2"/>
          <a:srcRect b="66349"/>
          <a:stretch/>
        </p:blipFill>
        <p:spPr>
          <a:xfrm>
            <a:off x="0" y="0"/>
            <a:ext cx="12192000" cy="2307771"/>
          </a:xfrm>
          <a:prstGeom prst="rect">
            <a:avLst/>
          </a:prstGeom>
        </p:spPr>
      </p:pic>
      <p:sp>
        <p:nvSpPr>
          <p:cNvPr id="4" name="TextBox 3">
            <a:extLst>
              <a:ext uri="{FF2B5EF4-FFF2-40B4-BE49-F238E27FC236}">
                <a16:creationId xmlns:a16="http://schemas.microsoft.com/office/drawing/2014/main" id="{CFBCFA61-743E-3640-6531-91822088BA85}"/>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97BF7C2E-8B6D-73F5-17CE-268254820F76}"/>
              </a:ext>
            </a:extLst>
          </p:cNvPr>
          <p:cNvSpPr txBox="1"/>
          <p:nvPr/>
        </p:nvSpPr>
        <p:spPr>
          <a:xfrm>
            <a:off x="924910" y="353390"/>
            <a:ext cx="10657489" cy="1338828"/>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Norte</a:t>
            </a:r>
          </a:p>
          <a:p>
            <a:pPr algn="ctr">
              <a:lnSpc>
                <a:spcPct val="80000"/>
              </a:lnSpc>
            </a:pPr>
            <a:r>
              <a:rPr lang="pt-BR" sz="5000" i="1" dirty="0">
                <a:solidFill>
                  <a:schemeClr val="bg1"/>
                </a:solidFill>
                <a:latin typeface="Acumin Pro Condensed" panose="020B0506020202020204" pitchFamily="34" charset="77"/>
              </a:rPr>
              <a:t>Dr. Marcus Vinicius Della </a:t>
            </a:r>
            <a:r>
              <a:rPr lang="pt-BR" sz="5000" i="1" dirty="0" err="1">
                <a:solidFill>
                  <a:schemeClr val="bg1"/>
                </a:solidFill>
                <a:latin typeface="Acumin Pro Condensed" panose="020B0506020202020204" pitchFamily="34" charset="77"/>
              </a:rPr>
              <a:t>Coletta</a:t>
            </a:r>
            <a:endParaRPr lang="pt-BR" sz="5000" i="1" dirty="0">
              <a:solidFill>
                <a:schemeClr val="bg1"/>
              </a:solidFill>
              <a:latin typeface="Acumin Pro Condensed" panose="020B0506020202020204" pitchFamily="34" charset="77"/>
            </a:endParaRPr>
          </a:p>
        </p:txBody>
      </p:sp>
      <p:pic>
        <p:nvPicPr>
          <p:cNvPr id="7" name="Imagem 6">
            <a:extLst>
              <a:ext uri="{FF2B5EF4-FFF2-40B4-BE49-F238E27FC236}">
                <a16:creationId xmlns:a16="http://schemas.microsoft.com/office/drawing/2014/main" id="{11FDF8DA-AC03-98D9-72A2-C04CE77FA352}"/>
              </a:ext>
            </a:extLst>
          </p:cNvPr>
          <p:cNvPicPr>
            <a:picLocks noChangeAspect="1"/>
          </p:cNvPicPr>
          <p:nvPr/>
        </p:nvPicPr>
        <p:blipFill>
          <a:blip r:embed="rId3"/>
          <a:stretch>
            <a:fillRect/>
          </a:stretch>
        </p:blipFill>
        <p:spPr>
          <a:xfrm>
            <a:off x="2831690" y="1640599"/>
            <a:ext cx="7000567" cy="5217401"/>
          </a:xfrm>
          <a:prstGeom prst="rect">
            <a:avLst/>
          </a:prstGeom>
        </p:spPr>
      </p:pic>
    </p:spTree>
    <p:extLst>
      <p:ext uri="{BB962C8B-B14F-4D97-AF65-F5344CB8AC3E}">
        <p14:creationId xmlns:p14="http://schemas.microsoft.com/office/powerpoint/2010/main" val="42902167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7B925-A55B-26C8-1187-22AC3B3521CC}"/>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A9BD1A51-59D5-300C-FCB9-495536C4B709}"/>
              </a:ext>
            </a:extLst>
          </p:cNvPr>
          <p:cNvPicPr>
            <a:picLocks noChangeAspect="1"/>
          </p:cNvPicPr>
          <p:nvPr/>
        </p:nvPicPr>
        <p:blipFill rotWithShape="1">
          <a:blip r:embed="rId2"/>
          <a:srcRect b="66349"/>
          <a:stretch/>
        </p:blipFill>
        <p:spPr>
          <a:xfrm>
            <a:off x="0" y="-131082"/>
            <a:ext cx="12192000" cy="2307771"/>
          </a:xfrm>
          <a:prstGeom prst="rect">
            <a:avLst/>
          </a:prstGeom>
        </p:spPr>
      </p:pic>
      <p:sp>
        <p:nvSpPr>
          <p:cNvPr id="4" name="TextBox 3">
            <a:extLst>
              <a:ext uri="{FF2B5EF4-FFF2-40B4-BE49-F238E27FC236}">
                <a16:creationId xmlns:a16="http://schemas.microsoft.com/office/drawing/2014/main" id="{183799CB-2587-C6E6-DB52-09E0EFFD6AB3}"/>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D9B2DB0F-E6AE-D5E2-215C-58CDC33A4E87}"/>
              </a:ext>
            </a:extLst>
          </p:cNvPr>
          <p:cNvSpPr txBox="1"/>
          <p:nvPr/>
        </p:nvSpPr>
        <p:spPr>
          <a:xfrm>
            <a:off x="2784543" y="353390"/>
            <a:ext cx="7096876" cy="1338828"/>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Centro-Oeste</a:t>
            </a:r>
          </a:p>
          <a:p>
            <a:pPr algn="ctr">
              <a:lnSpc>
                <a:spcPct val="80000"/>
              </a:lnSpc>
            </a:pPr>
            <a:r>
              <a:rPr lang="pt-BR" sz="5000" i="1" dirty="0">
                <a:solidFill>
                  <a:schemeClr val="bg1"/>
                </a:solidFill>
                <a:latin typeface="Acumin Pro Condensed" panose="020B0506020202020204" pitchFamily="34" charset="77"/>
              </a:rPr>
              <a:t>Dr. Felipe von </a:t>
            </a:r>
            <a:r>
              <a:rPr lang="pt-BR" sz="5000" i="1" dirty="0" err="1">
                <a:solidFill>
                  <a:schemeClr val="bg1"/>
                </a:solidFill>
                <a:latin typeface="Acumin Pro Condensed" panose="020B0506020202020204" pitchFamily="34" charset="77"/>
              </a:rPr>
              <a:t>Ghlen</a:t>
            </a:r>
            <a:r>
              <a:rPr lang="pt-BR" sz="5000" i="1" dirty="0">
                <a:solidFill>
                  <a:schemeClr val="bg1"/>
                </a:solidFill>
                <a:latin typeface="Acumin Pro Condensed" panose="020B0506020202020204" pitchFamily="34" charset="77"/>
              </a:rPr>
              <a:t> Silva</a:t>
            </a:r>
          </a:p>
        </p:txBody>
      </p:sp>
      <p:pic>
        <p:nvPicPr>
          <p:cNvPr id="7" name="Imagem 6">
            <a:extLst>
              <a:ext uri="{FF2B5EF4-FFF2-40B4-BE49-F238E27FC236}">
                <a16:creationId xmlns:a16="http://schemas.microsoft.com/office/drawing/2014/main" id="{173402D2-7A41-F14D-23F5-930443364256}"/>
              </a:ext>
            </a:extLst>
          </p:cNvPr>
          <p:cNvPicPr>
            <a:picLocks noChangeAspect="1"/>
          </p:cNvPicPr>
          <p:nvPr/>
        </p:nvPicPr>
        <p:blipFill>
          <a:blip r:embed="rId3"/>
          <a:stretch>
            <a:fillRect/>
          </a:stretch>
        </p:blipFill>
        <p:spPr>
          <a:xfrm>
            <a:off x="2930356" y="1692218"/>
            <a:ext cx="6805250" cy="5204911"/>
          </a:xfrm>
          <a:prstGeom prst="rect">
            <a:avLst/>
          </a:prstGeom>
        </p:spPr>
      </p:pic>
    </p:spTree>
    <p:extLst>
      <p:ext uri="{BB962C8B-B14F-4D97-AF65-F5344CB8AC3E}">
        <p14:creationId xmlns:p14="http://schemas.microsoft.com/office/powerpoint/2010/main" val="3747351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pattern&#10;&#10;Description automatically generated">
            <a:extLst>
              <a:ext uri="{FF2B5EF4-FFF2-40B4-BE49-F238E27FC236}">
                <a16:creationId xmlns:a16="http://schemas.microsoft.com/office/drawing/2014/main" id="{CB5E1D4E-EA17-1F2F-EBB7-320D48772061}"/>
              </a:ext>
            </a:extLst>
          </p:cNvPr>
          <p:cNvPicPr>
            <a:picLocks noChangeAspect="1"/>
          </p:cNvPicPr>
          <p:nvPr/>
        </p:nvPicPr>
        <p:blipFill rotWithShape="1">
          <a:blip r:embed="rId2"/>
          <a:srcRect t="80141"/>
          <a:stretch/>
        </p:blipFill>
        <p:spPr>
          <a:xfrm>
            <a:off x="0" y="-37658"/>
            <a:ext cx="12192000" cy="1361911"/>
          </a:xfrm>
          <a:prstGeom prst="rect">
            <a:avLst/>
          </a:prstGeom>
        </p:spPr>
      </p:pic>
      <p:pic>
        <p:nvPicPr>
          <p:cNvPr id="11" name="Graphic 10">
            <a:extLst>
              <a:ext uri="{FF2B5EF4-FFF2-40B4-BE49-F238E27FC236}">
                <a16:creationId xmlns:a16="http://schemas.microsoft.com/office/drawing/2014/main" id="{D3BA6BF5-EF23-269C-611B-D039163FD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0183" y="190804"/>
            <a:ext cx="1397934" cy="697870"/>
          </a:xfrm>
          <a:prstGeom prst="rect">
            <a:avLst/>
          </a:prstGeom>
        </p:spPr>
      </p:pic>
      <p:sp>
        <p:nvSpPr>
          <p:cNvPr id="2" name="CaixaDeTexto 1">
            <a:extLst>
              <a:ext uri="{FF2B5EF4-FFF2-40B4-BE49-F238E27FC236}">
                <a16:creationId xmlns:a16="http://schemas.microsoft.com/office/drawing/2014/main" id="{999975EA-DC0E-987C-E113-464EC87BA12B}"/>
              </a:ext>
            </a:extLst>
          </p:cNvPr>
          <p:cNvSpPr txBox="1"/>
          <p:nvPr/>
        </p:nvSpPr>
        <p:spPr>
          <a:xfrm>
            <a:off x="-100332" y="216573"/>
            <a:ext cx="3377501" cy="646331"/>
          </a:xfrm>
          <a:prstGeom prst="rect">
            <a:avLst/>
          </a:prstGeom>
          <a:noFill/>
        </p:spPr>
        <p:txBody>
          <a:bodyPr wrap="square" rtlCol="0">
            <a:spAutoFit/>
          </a:bodyPr>
          <a:lstStyle/>
          <a:p>
            <a:pPr algn="ctr"/>
            <a:r>
              <a:rPr lang="pt-BR" sz="3600" dirty="0">
                <a:solidFill>
                  <a:srgbClr val="07456B"/>
                </a:solidFill>
              </a:rPr>
              <a:t>Projetos 2025</a:t>
            </a:r>
            <a:endParaRPr lang="pt-BR" sz="3600" i="1" u="sng" dirty="0">
              <a:solidFill>
                <a:srgbClr val="07456B"/>
              </a:solidFill>
            </a:endParaRPr>
          </a:p>
        </p:txBody>
      </p:sp>
      <p:pic>
        <p:nvPicPr>
          <p:cNvPr id="5" name="Imagem 4">
            <a:extLst>
              <a:ext uri="{FF2B5EF4-FFF2-40B4-BE49-F238E27FC236}">
                <a16:creationId xmlns:a16="http://schemas.microsoft.com/office/drawing/2014/main" id="{E02B48F7-C1C5-436B-EA67-FB225A6D16D7}"/>
              </a:ext>
            </a:extLst>
          </p:cNvPr>
          <p:cNvPicPr>
            <a:picLocks noChangeAspect="1"/>
          </p:cNvPicPr>
          <p:nvPr/>
        </p:nvPicPr>
        <p:blipFill>
          <a:blip r:embed="rId5"/>
          <a:stretch>
            <a:fillRect/>
          </a:stretch>
        </p:blipFill>
        <p:spPr>
          <a:xfrm>
            <a:off x="481339" y="1578484"/>
            <a:ext cx="3647437" cy="4559296"/>
          </a:xfrm>
          <a:prstGeom prst="rect">
            <a:avLst/>
          </a:prstGeom>
        </p:spPr>
      </p:pic>
      <p:pic>
        <p:nvPicPr>
          <p:cNvPr id="10" name="Imagem 9">
            <a:extLst>
              <a:ext uri="{FF2B5EF4-FFF2-40B4-BE49-F238E27FC236}">
                <a16:creationId xmlns:a16="http://schemas.microsoft.com/office/drawing/2014/main" id="{7FEA3B12-23E1-7357-126C-450EA72D6054}"/>
              </a:ext>
            </a:extLst>
          </p:cNvPr>
          <p:cNvPicPr>
            <a:picLocks noChangeAspect="1"/>
          </p:cNvPicPr>
          <p:nvPr/>
        </p:nvPicPr>
        <p:blipFill>
          <a:blip r:embed="rId6"/>
          <a:stretch>
            <a:fillRect/>
          </a:stretch>
        </p:blipFill>
        <p:spPr>
          <a:xfrm>
            <a:off x="4566862" y="1578484"/>
            <a:ext cx="3421079" cy="4559296"/>
          </a:xfrm>
          <a:prstGeom prst="rect">
            <a:avLst/>
          </a:prstGeom>
        </p:spPr>
      </p:pic>
      <p:pic>
        <p:nvPicPr>
          <p:cNvPr id="13" name="Imagem 12">
            <a:extLst>
              <a:ext uri="{FF2B5EF4-FFF2-40B4-BE49-F238E27FC236}">
                <a16:creationId xmlns:a16="http://schemas.microsoft.com/office/drawing/2014/main" id="{0C403E59-659A-CE0F-2134-860E2A731DAB}"/>
              </a:ext>
            </a:extLst>
          </p:cNvPr>
          <p:cNvPicPr>
            <a:picLocks noChangeAspect="1"/>
          </p:cNvPicPr>
          <p:nvPr/>
        </p:nvPicPr>
        <p:blipFill>
          <a:blip r:embed="rId7"/>
          <a:stretch>
            <a:fillRect/>
          </a:stretch>
        </p:blipFill>
        <p:spPr>
          <a:xfrm>
            <a:off x="8328056" y="1578484"/>
            <a:ext cx="3461173" cy="4559296"/>
          </a:xfrm>
          <a:prstGeom prst="rect">
            <a:avLst/>
          </a:prstGeom>
        </p:spPr>
      </p:pic>
    </p:spTree>
    <p:extLst>
      <p:ext uri="{BB962C8B-B14F-4D97-AF65-F5344CB8AC3E}">
        <p14:creationId xmlns:p14="http://schemas.microsoft.com/office/powerpoint/2010/main" val="4925021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74B42-2CAA-E5D5-A88E-10110D10A4E5}"/>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5F069AD7-730C-D191-2014-88C71916AAB8}"/>
              </a:ext>
            </a:extLst>
          </p:cNvPr>
          <p:cNvPicPr>
            <a:picLocks noChangeAspect="1"/>
          </p:cNvPicPr>
          <p:nvPr/>
        </p:nvPicPr>
        <p:blipFill rotWithShape="1">
          <a:blip r:embed="rId2"/>
          <a:srcRect b="66349"/>
          <a:stretch/>
        </p:blipFill>
        <p:spPr>
          <a:xfrm>
            <a:off x="0" y="-131082"/>
            <a:ext cx="12192000" cy="2307771"/>
          </a:xfrm>
          <a:prstGeom prst="rect">
            <a:avLst/>
          </a:prstGeom>
        </p:spPr>
      </p:pic>
      <p:sp>
        <p:nvSpPr>
          <p:cNvPr id="4" name="TextBox 3">
            <a:extLst>
              <a:ext uri="{FF2B5EF4-FFF2-40B4-BE49-F238E27FC236}">
                <a16:creationId xmlns:a16="http://schemas.microsoft.com/office/drawing/2014/main" id="{ED58673C-D84B-B7FA-9BF1-DF42FD5B2FAA}"/>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B76E620B-987B-8E24-05D7-9A5ABB915B50}"/>
              </a:ext>
            </a:extLst>
          </p:cNvPr>
          <p:cNvSpPr txBox="1"/>
          <p:nvPr/>
        </p:nvSpPr>
        <p:spPr>
          <a:xfrm>
            <a:off x="2784543" y="353390"/>
            <a:ext cx="7096876" cy="1338828"/>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Centro-Oeste</a:t>
            </a:r>
          </a:p>
          <a:p>
            <a:pPr algn="ctr">
              <a:lnSpc>
                <a:spcPct val="80000"/>
              </a:lnSpc>
            </a:pPr>
            <a:r>
              <a:rPr lang="pt-BR" sz="5000" i="1" dirty="0">
                <a:solidFill>
                  <a:schemeClr val="bg1"/>
                </a:solidFill>
                <a:latin typeface="Acumin Pro Condensed" panose="020B0506020202020204" pitchFamily="34" charset="77"/>
              </a:rPr>
              <a:t>Dr. Felipe von </a:t>
            </a:r>
            <a:r>
              <a:rPr lang="pt-BR" sz="5000" i="1" dirty="0" err="1">
                <a:solidFill>
                  <a:schemeClr val="bg1"/>
                </a:solidFill>
                <a:latin typeface="Acumin Pro Condensed" panose="020B0506020202020204" pitchFamily="34" charset="77"/>
              </a:rPr>
              <a:t>Ghlen</a:t>
            </a:r>
            <a:r>
              <a:rPr lang="pt-BR" sz="5000" i="1" dirty="0">
                <a:solidFill>
                  <a:schemeClr val="bg1"/>
                </a:solidFill>
                <a:latin typeface="Acumin Pro Condensed" panose="020B0506020202020204" pitchFamily="34" charset="77"/>
              </a:rPr>
              <a:t> Silva</a:t>
            </a:r>
          </a:p>
        </p:txBody>
      </p:sp>
      <p:pic>
        <p:nvPicPr>
          <p:cNvPr id="5" name="Imagem 4">
            <a:extLst>
              <a:ext uri="{FF2B5EF4-FFF2-40B4-BE49-F238E27FC236}">
                <a16:creationId xmlns:a16="http://schemas.microsoft.com/office/drawing/2014/main" id="{F2715D67-EE2D-161F-CC9E-409B443D4AB6}"/>
              </a:ext>
            </a:extLst>
          </p:cNvPr>
          <p:cNvPicPr>
            <a:picLocks noChangeAspect="1"/>
          </p:cNvPicPr>
          <p:nvPr/>
        </p:nvPicPr>
        <p:blipFill>
          <a:blip r:embed="rId3"/>
          <a:stretch>
            <a:fillRect/>
          </a:stretch>
        </p:blipFill>
        <p:spPr>
          <a:xfrm>
            <a:off x="3315199" y="1867564"/>
            <a:ext cx="6035563" cy="4828204"/>
          </a:xfrm>
          <a:prstGeom prst="rect">
            <a:avLst/>
          </a:prstGeom>
        </p:spPr>
      </p:pic>
    </p:spTree>
    <p:extLst>
      <p:ext uri="{BB962C8B-B14F-4D97-AF65-F5344CB8AC3E}">
        <p14:creationId xmlns:p14="http://schemas.microsoft.com/office/powerpoint/2010/main" val="22723784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FB00C-D938-8C9D-39C3-349ECBB95BE7}"/>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B9DE4EB3-32AC-E64B-FCB4-0418DE4B5135}"/>
              </a:ext>
            </a:extLst>
          </p:cNvPr>
          <p:cNvPicPr>
            <a:picLocks noChangeAspect="1"/>
          </p:cNvPicPr>
          <p:nvPr/>
        </p:nvPicPr>
        <p:blipFill rotWithShape="1">
          <a:blip r:embed="rId2"/>
          <a:srcRect b="66349"/>
          <a:stretch/>
        </p:blipFill>
        <p:spPr>
          <a:xfrm>
            <a:off x="0" y="-131082"/>
            <a:ext cx="12192000" cy="2307771"/>
          </a:xfrm>
          <a:prstGeom prst="rect">
            <a:avLst/>
          </a:prstGeom>
        </p:spPr>
      </p:pic>
      <p:sp>
        <p:nvSpPr>
          <p:cNvPr id="4" name="TextBox 3">
            <a:extLst>
              <a:ext uri="{FF2B5EF4-FFF2-40B4-BE49-F238E27FC236}">
                <a16:creationId xmlns:a16="http://schemas.microsoft.com/office/drawing/2014/main" id="{83DA293A-A537-E2B8-DAE2-CA318F93A4F2}"/>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C7AF97E5-59E8-E020-3463-FD0E02975ECF}"/>
              </a:ext>
            </a:extLst>
          </p:cNvPr>
          <p:cNvSpPr txBox="1"/>
          <p:nvPr/>
        </p:nvSpPr>
        <p:spPr>
          <a:xfrm>
            <a:off x="2784543" y="353390"/>
            <a:ext cx="7096876" cy="1338828"/>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Centro-Oeste</a:t>
            </a:r>
          </a:p>
          <a:p>
            <a:pPr algn="ctr">
              <a:lnSpc>
                <a:spcPct val="80000"/>
              </a:lnSpc>
            </a:pPr>
            <a:r>
              <a:rPr lang="pt-BR" sz="5000" i="1" dirty="0">
                <a:solidFill>
                  <a:schemeClr val="bg1"/>
                </a:solidFill>
                <a:latin typeface="Acumin Pro Condensed" panose="020B0506020202020204" pitchFamily="34" charset="77"/>
              </a:rPr>
              <a:t>Dr. Felipe von </a:t>
            </a:r>
            <a:r>
              <a:rPr lang="pt-BR" sz="5000" i="1" dirty="0" err="1">
                <a:solidFill>
                  <a:schemeClr val="bg1"/>
                </a:solidFill>
                <a:latin typeface="Acumin Pro Condensed" panose="020B0506020202020204" pitchFamily="34" charset="77"/>
              </a:rPr>
              <a:t>Ghlen</a:t>
            </a:r>
            <a:r>
              <a:rPr lang="pt-BR" sz="5000" i="1" dirty="0">
                <a:solidFill>
                  <a:schemeClr val="bg1"/>
                </a:solidFill>
                <a:latin typeface="Acumin Pro Condensed" panose="020B0506020202020204" pitchFamily="34" charset="77"/>
              </a:rPr>
              <a:t> Silva</a:t>
            </a:r>
          </a:p>
        </p:txBody>
      </p:sp>
      <p:pic>
        <p:nvPicPr>
          <p:cNvPr id="7" name="Imagem 6">
            <a:extLst>
              <a:ext uri="{FF2B5EF4-FFF2-40B4-BE49-F238E27FC236}">
                <a16:creationId xmlns:a16="http://schemas.microsoft.com/office/drawing/2014/main" id="{203BA5C5-4A1A-3481-42C7-D92B3B0B2E83}"/>
              </a:ext>
            </a:extLst>
          </p:cNvPr>
          <p:cNvPicPr>
            <a:picLocks noChangeAspect="1"/>
          </p:cNvPicPr>
          <p:nvPr/>
        </p:nvPicPr>
        <p:blipFill>
          <a:blip r:embed="rId3"/>
          <a:stretch>
            <a:fillRect/>
          </a:stretch>
        </p:blipFill>
        <p:spPr>
          <a:xfrm>
            <a:off x="3173476" y="1831565"/>
            <a:ext cx="6157337" cy="4673045"/>
          </a:xfrm>
          <a:prstGeom prst="rect">
            <a:avLst/>
          </a:prstGeom>
        </p:spPr>
      </p:pic>
    </p:spTree>
    <p:extLst>
      <p:ext uri="{BB962C8B-B14F-4D97-AF65-F5344CB8AC3E}">
        <p14:creationId xmlns:p14="http://schemas.microsoft.com/office/powerpoint/2010/main" val="8707216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E2452-8274-73E2-9723-22D34B90583B}"/>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C2C75BCC-7EC6-CEE7-561A-12693CF53090}"/>
              </a:ext>
            </a:extLst>
          </p:cNvPr>
          <p:cNvPicPr>
            <a:picLocks noChangeAspect="1"/>
          </p:cNvPicPr>
          <p:nvPr/>
        </p:nvPicPr>
        <p:blipFill rotWithShape="1">
          <a:blip r:embed="rId2"/>
          <a:srcRect b="66349"/>
          <a:stretch/>
        </p:blipFill>
        <p:spPr>
          <a:xfrm>
            <a:off x="0" y="-131082"/>
            <a:ext cx="12192000" cy="2307771"/>
          </a:xfrm>
          <a:prstGeom prst="rect">
            <a:avLst/>
          </a:prstGeom>
        </p:spPr>
      </p:pic>
      <p:sp>
        <p:nvSpPr>
          <p:cNvPr id="4" name="TextBox 3">
            <a:extLst>
              <a:ext uri="{FF2B5EF4-FFF2-40B4-BE49-F238E27FC236}">
                <a16:creationId xmlns:a16="http://schemas.microsoft.com/office/drawing/2014/main" id="{EA0BC3EC-4CF9-63D5-9D6C-BB5079204302}"/>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D489DCA7-CE5D-AB1A-D8F0-FC2690CEB7AA}"/>
              </a:ext>
            </a:extLst>
          </p:cNvPr>
          <p:cNvSpPr txBox="1"/>
          <p:nvPr/>
        </p:nvSpPr>
        <p:spPr>
          <a:xfrm>
            <a:off x="2784543" y="353390"/>
            <a:ext cx="7096876" cy="1338828"/>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Centro-Oeste</a:t>
            </a:r>
          </a:p>
          <a:p>
            <a:pPr algn="ctr">
              <a:lnSpc>
                <a:spcPct val="80000"/>
              </a:lnSpc>
            </a:pPr>
            <a:r>
              <a:rPr lang="pt-BR" sz="5000" i="1" dirty="0">
                <a:solidFill>
                  <a:schemeClr val="bg1"/>
                </a:solidFill>
                <a:latin typeface="Acumin Pro Condensed" panose="020B0506020202020204" pitchFamily="34" charset="77"/>
              </a:rPr>
              <a:t>Dr. Felipe von </a:t>
            </a:r>
            <a:r>
              <a:rPr lang="pt-BR" sz="5000" i="1" dirty="0" err="1">
                <a:solidFill>
                  <a:schemeClr val="bg1"/>
                </a:solidFill>
                <a:latin typeface="Acumin Pro Condensed" panose="020B0506020202020204" pitchFamily="34" charset="77"/>
              </a:rPr>
              <a:t>Ghlen</a:t>
            </a:r>
            <a:r>
              <a:rPr lang="pt-BR" sz="5000" i="1" dirty="0">
                <a:solidFill>
                  <a:schemeClr val="bg1"/>
                </a:solidFill>
                <a:latin typeface="Acumin Pro Condensed" panose="020B0506020202020204" pitchFamily="34" charset="77"/>
              </a:rPr>
              <a:t> Silva</a:t>
            </a:r>
          </a:p>
        </p:txBody>
      </p:sp>
      <p:pic>
        <p:nvPicPr>
          <p:cNvPr id="5" name="Imagem 4">
            <a:extLst>
              <a:ext uri="{FF2B5EF4-FFF2-40B4-BE49-F238E27FC236}">
                <a16:creationId xmlns:a16="http://schemas.microsoft.com/office/drawing/2014/main" id="{2A28D04E-D006-B754-4E91-9D0EE644EC9C}"/>
              </a:ext>
            </a:extLst>
          </p:cNvPr>
          <p:cNvPicPr>
            <a:picLocks noChangeAspect="1"/>
          </p:cNvPicPr>
          <p:nvPr/>
        </p:nvPicPr>
        <p:blipFill>
          <a:blip r:embed="rId3"/>
          <a:stretch>
            <a:fillRect/>
          </a:stretch>
        </p:blipFill>
        <p:spPr>
          <a:xfrm>
            <a:off x="3038168" y="1840765"/>
            <a:ext cx="6371303" cy="4913995"/>
          </a:xfrm>
          <a:prstGeom prst="rect">
            <a:avLst/>
          </a:prstGeom>
        </p:spPr>
      </p:pic>
    </p:spTree>
    <p:extLst>
      <p:ext uri="{BB962C8B-B14F-4D97-AF65-F5344CB8AC3E}">
        <p14:creationId xmlns:p14="http://schemas.microsoft.com/office/powerpoint/2010/main" val="38323674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F2993-D801-DAEB-117C-13158792B88B}"/>
            </a:ext>
          </a:extLst>
        </p:cNvPr>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5499F714-B34D-48DB-CC0B-8ACFF5EACADF}"/>
              </a:ext>
            </a:extLst>
          </p:cNvPr>
          <p:cNvPicPr>
            <a:picLocks noChangeAspect="1"/>
          </p:cNvPicPr>
          <p:nvPr/>
        </p:nvPicPr>
        <p:blipFill rotWithShape="1">
          <a:blip r:embed="rId2"/>
          <a:srcRect b="66349"/>
          <a:stretch/>
        </p:blipFill>
        <p:spPr>
          <a:xfrm>
            <a:off x="0" y="-131082"/>
            <a:ext cx="12192000" cy="2307771"/>
          </a:xfrm>
          <a:prstGeom prst="rect">
            <a:avLst/>
          </a:prstGeom>
        </p:spPr>
      </p:pic>
      <p:sp>
        <p:nvSpPr>
          <p:cNvPr id="4" name="TextBox 3">
            <a:extLst>
              <a:ext uri="{FF2B5EF4-FFF2-40B4-BE49-F238E27FC236}">
                <a16:creationId xmlns:a16="http://schemas.microsoft.com/office/drawing/2014/main" id="{5BC620A1-096B-2063-F8CA-963E8F7649EF}"/>
              </a:ext>
            </a:extLst>
          </p:cNvPr>
          <p:cNvSpPr txBox="1"/>
          <p:nvPr/>
        </p:nvSpPr>
        <p:spPr>
          <a:xfrm>
            <a:off x="924910" y="2387584"/>
            <a:ext cx="10342180" cy="723275"/>
          </a:xfrm>
          <a:prstGeom prst="rect">
            <a:avLst/>
          </a:prstGeom>
          <a:noFill/>
        </p:spPr>
        <p:txBody>
          <a:bodyPr wrap="square" rtlCol="0">
            <a:spAutoFit/>
          </a:bodyPr>
          <a:lstStyle/>
          <a:p>
            <a:pPr algn="ctr">
              <a:lnSpc>
                <a:spcPct val="80000"/>
              </a:lnSpc>
            </a:pPr>
            <a:r>
              <a:rPr lang="pt-BR" sz="5000" i="1" dirty="0">
                <a:solidFill>
                  <a:schemeClr val="bg1"/>
                </a:solidFill>
                <a:latin typeface="Acumin Pro Condensed" panose="020B0506020202020204" pitchFamily="34" charset="77"/>
              </a:rPr>
              <a:t>Relatório dos Diretores Regionais</a:t>
            </a:r>
          </a:p>
        </p:txBody>
      </p:sp>
      <p:sp>
        <p:nvSpPr>
          <p:cNvPr id="6" name="CaixaDeTexto 5">
            <a:extLst>
              <a:ext uri="{FF2B5EF4-FFF2-40B4-BE49-F238E27FC236}">
                <a16:creationId xmlns:a16="http://schemas.microsoft.com/office/drawing/2014/main" id="{9F445FF4-FE6E-E368-E699-4B3328239608}"/>
              </a:ext>
            </a:extLst>
          </p:cNvPr>
          <p:cNvSpPr txBox="1"/>
          <p:nvPr/>
        </p:nvSpPr>
        <p:spPr>
          <a:xfrm>
            <a:off x="2764879" y="142495"/>
            <a:ext cx="7096876" cy="1338828"/>
          </a:xfrm>
          <a:prstGeom prst="rect">
            <a:avLst/>
          </a:prstGeom>
          <a:noFill/>
        </p:spPr>
        <p:txBody>
          <a:bodyPr wrap="square">
            <a:spAutoFit/>
          </a:bodyPr>
          <a:lstStyle/>
          <a:p>
            <a:pPr algn="ctr">
              <a:lnSpc>
                <a:spcPct val="80000"/>
              </a:lnSpc>
            </a:pPr>
            <a:r>
              <a:rPr lang="pt-BR" sz="5000" i="1" dirty="0">
                <a:solidFill>
                  <a:schemeClr val="bg1"/>
                </a:solidFill>
                <a:latin typeface="Acumin Pro Condensed" panose="020B0506020202020204" pitchFamily="34" charset="77"/>
              </a:rPr>
              <a:t>Região Centro-Oeste</a:t>
            </a:r>
          </a:p>
          <a:p>
            <a:pPr algn="ctr">
              <a:lnSpc>
                <a:spcPct val="80000"/>
              </a:lnSpc>
            </a:pPr>
            <a:r>
              <a:rPr lang="pt-BR" sz="5000" i="1" dirty="0">
                <a:solidFill>
                  <a:schemeClr val="bg1"/>
                </a:solidFill>
                <a:latin typeface="Acumin Pro Condensed" panose="020B0506020202020204" pitchFamily="34" charset="77"/>
              </a:rPr>
              <a:t>Dr. Felipe von </a:t>
            </a:r>
            <a:r>
              <a:rPr lang="pt-BR" sz="5000" i="1" dirty="0" err="1">
                <a:solidFill>
                  <a:schemeClr val="bg1"/>
                </a:solidFill>
                <a:latin typeface="Acumin Pro Condensed" panose="020B0506020202020204" pitchFamily="34" charset="77"/>
              </a:rPr>
              <a:t>Ghlen</a:t>
            </a:r>
            <a:r>
              <a:rPr lang="pt-BR" sz="5000" i="1" dirty="0">
                <a:solidFill>
                  <a:schemeClr val="bg1"/>
                </a:solidFill>
                <a:latin typeface="Acumin Pro Condensed" panose="020B0506020202020204" pitchFamily="34" charset="77"/>
              </a:rPr>
              <a:t> Silva</a:t>
            </a:r>
          </a:p>
        </p:txBody>
      </p:sp>
      <p:pic>
        <p:nvPicPr>
          <p:cNvPr id="7" name="Imagem 6">
            <a:extLst>
              <a:ext uri="{FF2B5EF4-FFF2-40B4-BE49-F238E27FC236}">
                <a16:creationId xmlns:a16="http://schemas.microsoft.com/office/drawing/2014/main" id="{1392F65E-B730-356A-1F93-9098812513D5}"/>
              </a:ext>
            </a:extLst>
          </p:cNvPr>
          <p:cNvPicPr>
            <a:picLocks noChangeAspect="1"/>
          </p:cNvPicPr>
          <p:nvPr/>
        </p:nvPicPr>
        <p:blipFill>
          <a:blip r:embed="rId3"/>
          <a:stretch>
            <a:fillRect/>
          </a:stretch>
        </p:blipFill>
        <p:spPr>
          <a:xfrm>
            <a:off x="2969343" y="1481323"/>
            <a:ext cx="6617110" cy="5395428"/>
          </a:xfrm>
          <a:prstGeom prst="rect">
            <a:avLst/>
          </a:prstGeom>
        </p:spPr>
      </p:pic>
    </p:spTree>
    <p:extLst>
      <p:ext uri="{BB962C8B-B14F-4D97-AF65-F5344CB8AC3E}">
        <p14:creationId xmlns:p14="http://schemas.microsoft.com/office/powerpoint/2010/main" val="11818758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818055" y="2585963"/>
            <a:ext cx="7231273" cy="1323439"/>
          </a:xfrm>
          <a:prstGeom prst="rect">
            <a:avLst/>
          </a:prstGeom>
          <a:noFill/>
        </p:spPr>
        <p:txBody>
          <a:bodyPr wrap="square">
            <a:spAutoFit/>
          </a:bodyPr>
          <a:lstStyle/>
          <a:p>
            <a:pPr algn="just"/>
            <a:r>
              <a:rPr lang="en-US" sz="4000" dirty="0">
                <a:solidFill>
                  <a:schemeClr val="bg1"/>
                </a:solidFill>
                <a:latin typeface="AcuminProCond-Light" panose="020B0406020202020204" pitchFamily="34" charset="77"/>
              </a:rPr>
              <a:t>l) Outros </a:t>
            </a:r>
            <a:r>
              <a:rPr lang="en-US" sz="4000" dirty="0" err="1">
                <a:solidFill>
                  <a:schemeClr val="bg1"/>
                </a:solidFill>
                <a:latin typeface="AcuminProCond-Light" panose="020B0406020202020204" pitchFamily="34" charset="77"/>
              </a:rPr>
              <a:t>assuntos</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pré-estabelecidos</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na</a:t>
            </a:r>
            <a:r>
              <a:rPr lang="en-US" sz="4000" dirty="0">
                <a:solidFill>
                  <a:schemeClr val="bg1"/>
                </a:solidFill>
                <a:latin typeface="AcuminProCond-Light" panose="020B0406020202020204" pitchFamily="34" charset="77"/>
              </a:rPr>
              <a:t> “</a:t>
            </a:r>
            <a:r>
              <a:rPr lang="en-US" sz="4000" dirty="0" err="1">
                <a:solidFill>
                  <a:schemeClr val="bg1"/>
                </a:solidFill>
                <a:latin typeface="AcuminProCond-Light" panose="020B0406020202020204" pitchFamily="34" charset="77"/>
              </a:rPr>
              <a:t>ordem</a:t>
            </a:r>
            <a:r>
              <a:rPr lang="en-US" sz="4000" dirty="0">
                <a:solidFill>
                  <a:schemeClr val="bg1"/>
                </a:solidFill>
                <a:latin typeface="AcuminProCond-Light" panose="020B0406020202020204" pitchFamily="34" charset="77"/>
              </a:rPr>
              <a:t> do </a:t>
            </a:r>
            <a:r>
              <a:rPr lang="en-US" sz="4000" dirty="0" err="1">
                <a:solidFill>
                  <a:schemeClr val="bg1"/>
                </a:solidFill>
                <a:latin typeface="AcuminProCond-Light" panose="020B0406020202020204" pitchFamily="34" charset="77"/>
              </a:rPr>
              <a:t>dia</a:t>
            </a:r>
            <a:r>
              <a:rPr lang="en-US" sz="4000" dirty="0">
                <a:solidFill>
                  <a:schemeClr val="bg1"/>
                </a:solidFill>
                <a:latin typeface="AcuminProCond-Light" panose="020B0406020202020204" pitchFamily="34" charset="77"/>
              </a:rPr>
              <a:t>”;</a:t>
            </a:r>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17785368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655FC8DB-506A-9BE8-C948-320397DB7821}"/>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B3C5743-F792-5F25-E129-8A7BD6CCEDFD}"/>
              </a:ext>
            </a:extLst>
          </p:cNvPr>
          <p:cNvSpPr txBox="1"/>
          <p:nvPr/>
        </p:nvSpPr>
        <p:spPr>
          <a:xfrm>
            <a:off x="4818055" y="2585963"/>
            <a:ext cx="7231273" cy="707886"/>
          </a:xfrm>
          <a:prstGeom prst="rect">
            <a:avLst/>
          </a:prstGeom>
          <a:noFill/>
        </p:spPr>
        <p:txBody>
          <a:bodyPr wrap="square">
            <a:spAutoFit/>
          </a:bodyPr>
          <a:lstStyle/>
          <a:p>
            <a:pPr algn="just"/>
            <a:r>
              <a:rPr lang="en-US" sz="4000" dirty="0">
                <a:solidFill>
                  <a:schemeClr val="bg1"/>
                </a:solidFill>
                <a:latin typeface="AcuminProCond-Light" panose="020B0406020202020204" pitchFamily="34" charset="77"/>
              </a:rPr>
              <a:t>n) </a:t>
            </a:r>
            <a:r>
              <a:rPr lang="en-US" sz="4000" dirty="0" err="1">
                <a:solidFill>
                  <a:schemeClr val="bg1"/>
                </a:solidFill>
                <a:latin typeface="AcuminProCond-Light" panose="020B0406020202020204" pitchFamily="34" charset="77"/>
              </a:rPr>
              <a:t>Encerramento</a:t>
            </a:r>
            <a:r>
              <a:rPr lang="en-US" sz="4000" dirty="0">
                <a:solidFill>
                  <a:schemeClr val="bg1"/>
                </a:solidFill>
                <a:latin typeface="AcuminProCond-Light" panose="020B0406020202020204" pitchFamily="34" charset="77"/>
              </a:rPr>
              <a:t> da </a:t>
            </a:r>
            <a:r>
              <a:rPr lang="en-US" sz="4000" dirty="0" err="1">
                <a:solidFill>
                  <a:schemeClr val="bg1"/>
                </a:solidFill>
                <a:latin typeface="AcuminProCond-Light" panose="020B0406020202020204" pitchFamily="34" charset="77"/>
              </a:rPr>
              <a:t>Sessão</a:t>
            </a:r>
            <a:r>
              <a:rPr lang="en-US" sz="4000" dirty="0">
                <a:solidFill>
                  <a:schemeClr val="bg1"/>
                </a:solidFill>
                <a:latin typeface="AcuminProCond-Light" panose="020B0406020202020204" pitchFamily="34" charset="77"/>
              </a:rPr>
              <a:t>.</a:t>
            </a:r>
            <a:endParaRPr lang="pt-BR" sz="4000" dirty="0">
              <a:solidFill>
                <a:schemeClr val="bg1"/>
              </a:solidFill>
              <a:latin typeface="AcuminProCond-Light" panose="020B0406020202020204" pitchFamily="34" charset="77"/>
            </a:endParaRPr>
          </a:p>
        </p:txBody>
      </p:sp>
      <p:pic>
        <p:nvPicPr>
          <p:cNvPr id="7" name="Graphic 6">
            <a:extLst>
              <a:ext uri="{FF2B5EF4-FFF2-40B4-BE49-F238E27FC236}">
                <a16:creationId xmlns:a16="http://schemas.microsoft.com/office/drawing/2014/main" id="{C6478FEC-E71A-25AE-CAC0-5A36BE7C0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818" y="1585718"/>
            <a:ext cx="3686565" cy="3686565"/>
          </a:xfrm>
          <a:prstGeom prst="rect">
            <a:avLst/>
          </a:prstGeom>
        </p:spPr>
      </p:pic>
    </p:spTree>
    <p:extLst>
      <p:ext uri="{BB962C8B-B14F-4D97-AF65-F5344CB8AC3E}">
        <p14:creationId xmlns:p14="http://schemas.microsoft.com/office/powerpoint/2010/main" val="31420878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attern&#10;&#10;Description automatically generated">
            <a:extLst>
              <a:ext uri="{FF2B5EF4-FFF2-40B4-BE49-F238E27FC236}">
                <a16:creationId xmlns:a16="http://schemas.microsoft.com/office/drawing/2014/main" id="{C8D9EEE3-D540-4689-CE46-32249472CD3C}"/>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1944BAC-B168-7B96-0EE2-8DC2E14982E2}"/>
              </a:ext>
            </a:extLst>
          </p:cNvPr>
          <p:cNvSpPr txBox="1"/>
          <p:nvPr/>
        </p:nvSpPr>
        <p:spPr>
          <a:xfrm>
            <a:off x="513805" y="2560496"/>
            <a:ext cx="11164389" cy="1785104"/>
          </a:xfrm>
          <a:prstGeom prst="rect">
            <a:avLst/>
          </a:prstGeom>
          <a:noFill/>
        </p:spPr>
        <p:txBody>
          <a:bodyPr wrap="square">
            <a:spAutoFit/>
          </a:bodyPr>
          <a:lstStyle/>
          <a:p>
            <a:pPr algn="ctr"/>
            <a:r>
              <a:rPr lang="en-US" sz="5500" i="1" dirty="0">
                <a:solidFill>
                  <a:schemeClr val="bg1"/>
                </a:solidFill>
                <a:effectLst/>
                <a:latin typeface="AcuminProCond-BlackItalic" panose="020B0506020202020204" pitchFamily="34" charset="77"/>
              </a:rPr>
              <a:t>A ABN é de </a:t>
            </a:r>
            <a:r>
              <a:rPr lang="en-US" sz="5500" i="1" dirty="0" err="1">
                <a:solidFill>
                  <a:schemeClr val="bg1"/>
                </a:solidFill>
                <a:effectLst/>
                <a:latin typeface="AcuminProCond-BlackItalic" panose="020B0506020202020204" pitchFamily="34" charset="77"/>
              </a:rPr>
              <a:t>todos</a:t>
            </a:r>
            <a:r>
              <a:rPr lang="en-US" sz="5500" i="1" dirty="0">
                <a:solidFill>
                  <a:schemeClr val="bg1"/>
                </a:solidFill>
                <a:effectLst/>
                <a:latin typeface="AcuminProCond-BlackItalic" panose="020B0506020202020204" pitchFamily="34" charset="77"/>
              </a:rPr>
              <a:t> </a:t>
            </a:r>
            <a:r>
              <a:rPr lang="en-US" sz="5500" i="1" dirty="0" err="1">
                <a:solidFill>
                  <a:schemeClr val="bg1"/>
                </a:solidFill>
                <a:effectLst/>
                <a:latin typeface="AcuminProCond-BlackItalic" panose="020B0506020202020204" pitchFamily="34" charset="77"/>
              </a:rPr>
              <a:t>nós</a:t>
            </a:r>
            <a:r>
              <a:rPr lang="en-US" sz="5500" i="1" dirty="0">
                <a:solidFill>
                  <a:schemeClr val="bg1"/>
                </a:solidFill>
                <a:latin typeface="AcuminProCond-BlackItalic" panose="020B0506020202020204" pitchFamily="34" charset="77"/>
              </a:rPr>
              <a:t>!</a:t>
            </a:r>
          </a:p>
          <a:p>
            <a:pPr algn="ctr"/>
            <a:r>
              <a:rPr lang="en-US" sz="5500" i="1" dirty="0" err="1">
                <a:solidFill>
                  <a:schemeClr val="bg1"/>
                </a:solidFill>
                <a:latin typeface="AcuminProCond-BlackItalic" panose="020B0506020202020204" pitchFamily="34" charset="77"/>
              </a:rPr>
              <a:t>Participe</a:t>
            </a:r>
            <a:r>
              <a:rPr lang="en-US" sz="5500" i="1" dirty="0">
                <a:solidFill>
                  <a:schemeClr val="bg1"/>
                </a:solidFill>
                <a:latin typeface="AcuminProCond-BlackItalic" panose="020B0506020202020204" pitchFamily="34" charset="77"/>
              </a:rPr>
              <a:t> </a:t>
            </a:r>
            <a:r>
              <a:rPr lang="en-US" sz="5500" i="1" dirty="0" err="1">
                <a:solidFill>
                  <a:schemeClr val="bg1"/>
                </a:solidFill>
                <a:latin typeface="AcuminProCond-BlackItalic" panose="020B0506020202020204" pitchFamily="34" charset="77"/>
              </a:rPr>
              <a:t>você</a:t>
            </a:r>
            <a:r>
              <a:rPr lang="en-US" sz="5500" i="1" dirty="0">
                <a:solidFill>
                  <a:schemeClr val="bg1"/>
                </a:solidFill>
                <a:latin typeface="AcuminProCond-BlackItalic" panose="020B0506020202020204" pitchFamily="34" charset="77"/>
              </a:rPr>
              <a:t> </a:t>
            </a:r>
            <a:r>
              <a:rPr lang="en-US" sz="5500" i="1" dirty="0" err="1">
                <a:solidFill>
                  <a:schemeClr val="bg1"/>
                </a:solidFill>
                <a:latin typeface="AcuminProCond-BlackItalic" panose="020B0506020202020204" pitchFamily="34" charset="77"/>
              </a:rPr>
              <a:t>também</a:t>
            </a:r>
            <a:r>
              <a:rPr lang="en-US" sz="5500" i="1" dirty="0">
                <a:solidFill>
                  <a:schemeClr val="bg1"/>
                </a:solidFill>
                <a:latin typeface="AcuminProCond-BlackItalic" panose="020B0506020202020204" pitchFamily="34" charset="77"/>
              </a:rPr>
              <a:t>.</a:t>
            </a:r>
            <a:endParaRPr lang="pt-BR" sz="5500" i="1" dirty="0">
              <a:solidFill>
                <a:schemeClr val="bg1"/>
              </a:solidFill>
              <a:latin typeface="AcuminProCond-BlackItalic" panose="020B0506020202020204" pitchFamily="34" charset="77"/>
            </a:endParaRPr>
          </a:p>
        </p:txBody>
      </p:sp>
      <p:pic>
        <p:nvPicPr>
          <p:cNvPr id="8" name="Graphic 7">
            <a:extLst>
              <a:ext uri="{FF2B5EF4-FFF2-40B4-BE49-F238E27FC236}">
                <a16:creationId xmlns:a16="http://schemas.microsoft.com/office/drawing/2014/main" id="{D586DB26-EF65-359B-FEA3-19BF1BE288E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7097"/>
          <a:stretch/>
        </p:blipFill>
        <p:spPr>
          <a:xfrm>
            <a:off x="5621136" y="912342"/>
            <a:ext cx="992909" cy="1155353"/>
          </a:xfrm>
          <a:prstGeom prst="rect">
            <a:avLst/>
          </a:prstGeom>
        </p:spPr>
      </p:pic>
    </p:spTree>
    <p:extLst>
      <p:ext uri="{BB962C8B-B14F-4D97-AF65-F5344CB8AC3E}">
        <p14:creationId xmlns:p14="http://schemas.microsoft.com/office/powerpoint/2010/main" val="21094091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urface with lines&#10;&#10;Description automatically generated">
            <a:extLst>
              <a:ext uri="{FF2B5EF4-FFF2-40B4-BE49-F238E27FC236}">
                <a16:creationId xmlns:a16="http://schemas.microsoft.com/office/drawing/2014/main" id="{A76CA984-7339-B550-E15F-2AC808DBE98E}"/>
              </a:ext>
            </a:extLst>
          </p:cNvPr>
          <p:cNvPicPr>
            <a:picLocks noChangeAspect="1"/>
          </p:cNvPicPr>
          <p:nvPr/>
        </p:nvPicPr>
        <p:blipFill>
          <a:blip r:embed="rId2"/>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A1899A17-E098-3FE7-BDDC-D1BF3CAAB9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3916" y="1362466"/>
            <a:ext cx="4088618" cy="4088618"/>
          </a:xfrm>
          <a:prstGeom prst="rect">
            <a:avLst/>
          </a:prstGeom>
        </p:spPr>
      </p:pic>
    </p:spTree>
    <p:extLst>
      <p:ext uri="{BB962C8B-B14F-4D97-AF65-F5344CB8AC3E}">
        <p14:creationId xmlns:p14="http://schemas.microsoft.com/office/powerpoint/2010/main" val="1112755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2D7DAED1373954E96722F01E7617136" ma:contentTypeVersion="15" ma:contentTypeDescription="Crie um novo documento." ma:contentTypeScope="" ma:versionID="f447339d9ecf8a29ce90b264be6a8860">
  <xsd:schema xmlns:xsd="http://www.w3.org/2001/XMLSchema" xmlns:xs="http://www.w3.org/2001/XMLSchema" xmlns:p="http://schemas.microsoft.com/office/2006/metadata/properties" xmlns:ns2="2575f660-1af5-4c17-aa8a-fee6ea7bb753" xmlns:ns3="e9581cd1-43a4-4a92-ad08-cc687fe561d2" targetNamespace="http://schemas.microsoft.com/office/2006/metadata/properties" ma:root="true" ma:fieldsID="89163bf2ca36471cc7644041c89981ee" ns2:_="" ns3:_="">
    <xsd:import namespace="2575f660-1af5-4c17-aa8a-fee6ea7bb753"/>
    <xsd:import namespace="e9581cd1-43a4-4a92-ad08-cc687fe561d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75f660-1af5-4c17-aa8a-fee6ea7bb75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Marcações de imagem" ma:readOnly="false" ma:fieldId="{5cf76f15-5ced-4ddc-b409-7134ff3c332f}" ma:taxonomyMulti="true" ma:sspId="9d05bd75-bb08-4056-a79f-fd3238aa17b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581cd1-43a4-4a92-ad08-cc687fe561d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5fca781-b0b2-459e-988b-f5ef90c788fd}" ma:internalName="TaxCatchAll" ma:showField="CatchAllData" ma:web="e9581cd1-43a4-4a92-ad08-cc687fe561d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9581cd1-43a4-4a92-ad08-cc687fe561d2" xsi:nil="true"/>
    <lcf76f155ced4ddcb4097134ff3c332f xmlns="2575f660-1af5-4c17-aa8a-fee6ea7bb75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E680CF-9E50-4E3F-92A6-C3371D7198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75f660-1af5-4c17-aa8a-fee6ea7bb753"/>
    <ds:schemaRef ds:uri="e9581cd1-43a4-4a92-ad08-cc687fe561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18964A-67AC-4595-A656-54ACBEA6AFCB}">
  <ds:schemaRefs>
    <ds:schemaRef ds:uri="http://schemas.microsoft.com/office/2006/metadata/properties"/>
    <ds:schemaRef ds:uri="http://schemas.microsoft.com/office/infopath/2007/PartnerControls"/>
    <ds:schemaRef ds:uri="e9581cd1-43a4-4a92-ad08-cc687fe561d2"/>
    <ds:schemaRef ds:uri="2575f660-1af5-4c17-aa8a-fee6ea7bb753"/>
  </ds:schemaRefs>
</ds:datastoreItem>
</file>

<file path=customXml/itemProps3.xml><?xml version="1.0" encoding="utf-8"?>
<ds:datastoreItem xmlns:ds="http://schemas.openxmlformats.org/officeDocument/2006/customXml" ds:itemID="{3948C7EB-0CD1-4198-B024-2C4AF5E566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1997</TotalTime>
  <Words>3348</Words>
  <Application>Microsoft Office PowerPoint</Application>
  <PresentationFormat>Widescreen</PresentationFormat>
  <Paragraphs>475</Paragraphs>
  <Slides>97</Slides>
  <Notes>0</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97</vt:i4>
      </vt:variant>
    </vt:vector>
  </HeadingPairs>
  <TitlesOfParts>
    <vt:vector size="108" baseType="lpstr">
      <vt:lpstr>Acumin Pro Condensed</vt:lpstr>
      <vt:lpstr>AcuminProCond-BlackItalic</vt:lpstr>
      <vt:lpstr>AcuminProCond-Light</vt:lpstr>
      <vt:lpstr>Aptos</vt:lpstr>
      <vt:lpstr>Arial</vt:lpstr>
      <vt:lpstr>Calibri</vt:lpstr>
      <vt:lpstr>Calibri Light</vt:lpstr>
      <vt:lpstr>Symbol</vt:lpstr>
      <vt:lpstr>Times New Roman</vt:lpstr>
      <vt:lpstr>Wingdings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Icart</dc:creator>
  <cp:lastModifiedBy>Simone ABN</cp:lastModifiedBy>
  <cp:revision>6</cp:revision>
  <dcterms:created xsi:type="dcterms:W3CDTF">2023-09-07T18:42:29Z</dcterms:created>
  <dcterms:modified xsi:type="dcterms:W3CDTF">2025-06-05T18:49:34Z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0x01010042D7DAED1373954E96722F01E7617136</vt:lpwstr>
  </property>
  <property fmtid="{D5CDD505-2E9C-101B-9397-08002B2CF9AE}" pid="3" name="MediaServiceImageTags">
    <vt:lpwstr/>
  </property>
</Properties>
</file>